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2" r:id="rId5"/>
    <p:sldId id="259" r:id="rId6"/>
    <p:sldId id="273" r:id="rId7"/>
    <p:sldId id="269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6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8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13</cp:revision>
  <dcterms:created xsi:type="dcterms:W3CDTF">2013-12-05T14:47:53Z</dcterms:created>
  <dcterms:modified xsi:type="dcterms:W3CDTF">2015-12-03T15:04:52Z</dcterms:modified>
</cp:coreProperties>
</file>