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1" r:id="rId6"/>
    <p:sldId id="261" r:id="rId7"/>
    <p:sldId id="259" r:id="rId8"/>
    <p:sldId id="264" r:id="rId9"/>
    <p:sldId id="262" r:id="rId10"/>
    <p:sldId id="263" r:id="rId11"/>
    <p:sldId id="265" r:id="rId12"/>
    <p:sldId id="269" r:id="rId13"/>
    <p:sldId id="273" r:id="rId14"/>
    <p:sldId id="272" r:id="rId15"/>
    <p:sldId id="275" r:id="rId16"/>
    <p:sldId id="268" r:id="rId17"/>
    <p:sldId id="266" r:id="rId18"/>
    <p:sldId id="267" r:id="rId19"/>
    <p:sldId id="276" r:id="rId20"/>
    <p:sldId id="274" r:id="rId21"/>
    <p:sldId id="270" r:id="rId22"/>
    <p:sldId id="277" r:id="rId23"/>
    <p:sldId id="281" r:id="rId24"/>
    <p:sldId id="284" r:id="rId25"/>
    <p:sldId id="280" r:id="rId26"/>
    <p:sldId id="279" r:id="rId27"/>
    <p:sldId id="282" r:id="rId28"/>
    <p:sldId id="283" r:id="rId29"/>
    <p:sldId id="285" r:id="rId30"/>
  </p:sldIdLst>
  <p:sldSz cx="9144000" cy="6858000" type="screen4x3"/>
  <p:notesSz cx="6858000" cy="9144000"/>
  <p:embeddedFontLst>
    <p:embeddedFont>
      <p:font typeface="Fraktur BT" pitchFamily="2" charset="0"/>
      <p:regular r:id="rId31"/>
    </p:embeddedFont>
    <p:embeddedFont>
      <p:font typeface="29" pitchFamily="34" charset="0"/>
      <p:regular r:id="rId32"/>
    </p:embeddedFont>
    <p:embeddedFont>
      <p:font typeface="Bremen Bd BT" pitchFamily="82" charset="0"/>
      <p:regular r:id="rId33"/>
    </p:embeddedFont>
    <p:embeddedFont>
      <p:font typeface="Calibri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2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07BF-9D19-4398-AB4C-A499875787AF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35E8-25D1-439A-B6E2-9D142E0E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0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07BF-9D19-4398-AB4C-A499875787AF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35E8-25D1-439A-B6E2-9D142E0E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5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07BF-9D19-4398-AB4C-A499875787AF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35E8-25D1-439A-B6E2-9D142E0E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3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07BF-9D19-4398-AB4C-A499875787AF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35E8-25D1-439A-B6E2-9D142E0E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0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07BF-9D19-4398-AB4C-A499875787AF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35E8-25D1-439A-B6E2-9D142E0E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8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07BF-9D19-4398-AB4C-A499875787AF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35E8-25D1-439A-B6E2-9D142E0E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3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07BF-9D19-4398-AB4C-A499875787AF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35E8-25D1-439A-B6E2-9D142E0E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6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07BF-9D19-4398-AB4C-A499875787AF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35E8-25D1-439A-B6E2-9D142E0E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3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07BF-9D19-4398-AB4C-A499875787AF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35E8-25D1-439A-B6E2-9D142E0E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2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07BF-9D19-4398-AB4C-A499875787AF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35E8-25D1-439A-B6E2-9D142E0E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6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07BF-9D19-4398-AB4C-A499875787AF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835E8-25D1-439A-B6E2-9D142E0E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96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D07BF-9D19-4398-AB4C-A499875787AF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835E8-25D1-439A-B6E2-9D142E0E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5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AKC\diary\AllQuietFinale1979.mp4.wmv" TargetMode="External"/><Relationship Id="rId1" Type="http://schemas.microsoft.com/office/2007/relationships/media" Target="file:///C:\AKC\diary\AllQuietFinale1979.mp4.wmv" TargetMode="Externa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AKC\diary\All%20QuietFinale1930.mp4.wmv" TargetMode="External"/><Relationship Id="rId1" Type="http://schemas.microsoft.com/office/2007/relationships/media" Target="file:///C:\AKC\diary\All%20QuietFinale1930.mp4.wmv" TargetMode="Externa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3660775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29" pitchFamily="34" charset="0"/>
              </a:rPr>
              <a:t>A Sampling of </a:t>
            </a:r>
            <a:br>
              <a:rPr lang="en-US" sz="6600" dirty="0" smtClean="0">
                <a:latin typeface="29" pitchFamily="34" charset="0"/>
              </a:rPr>
            </a:br>
            <a:r>
              <a:rPr lang="en-US" sz="6600" dirty="0" smtClean="0">
                <a:latin typeface="29" pitchFamily="34" charset="0"/>
              </a:rPr>
              <a:t>World War One Posters</a:t>
            </a:r>
            <a:endParaRPr lang="en-US" sz="6600" dirty="0">
              <a:latin typeface="29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43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2520" y="1790700"/>
            <a:ext cx="3733800" cy="3276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… not even called Germans,</a:t>
            </a:r>
            <a:br>
              <a:rPr lang="en-US" dirty="0" smtClean="0"/>
            </a:br>
            <a:r>
              <a:rPr lang="en-US" dirty="0" smtClean="0"/>
              <a:t> they are “the Hun”</a:t>
            </a:r>
            <a:endParaRPr lang="en-US" dirty="0"/>
          </a:p>
        </p:txBody>
      </p:sp>
      <p:sp>
        <p:nvSpPr>
          <p:cNvPr id="4" name="AutoShape 2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http://t0.gstatic.com/images?q=tbn:ANd9GcROZJF43FrflpDYSoCSOdPd5Srq7zkOSnU-_OM0zPixBCrXEDv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29" y="112507"/>
            <a:ext cx="4328571" cy="670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00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0" name="Picture 4" descr="https://encrypted-tbn0.gstatic.com/images?q=tbn:ANd9GcR4eioOf4smDchGa_G6fV4FqKxJOhKNqAV8t4Kfxf-E8vI5f_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82" y="472281"/>
            <a:ext cx="4413958" cy="591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75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2057400"/>
            <a:ext cx="4572000" cy="3276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“Remember Belgium” is short for “Remember the Rape of Belgium”.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image makes it clear.</a:t>
            </a:r>
            <a:endParaRPr lang="en-US" dirty="0"/>
          </a:p>
        </p:txBody>
      </p:sp>
      <p:sp>
        <p:nvSpPr>
          <p:cNvPr id="4" name="AutoShape 2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6" name="Picture 4" descr="http://library.marshallfoundation.org/posters/library/posters/wwi_us/full/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03" y="106362"/>
            <a:ext cx="4347397" cy="659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2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yale.edu/collections_collaborative/WW1/images/ge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2" y="85612"/>
            <a:ext cx="4311538" cy="65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057400"/>
            <a:ext cx="37338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Another reference to Belgium.</a:t>
            </a:r>
            <a:endParaRPr lang="en-US" dirty="0"/>
          </a:p>
        </p:txBody>
      </p:sp>
      <p:sp>
        <p:nvSpPr>
          <p:cNvPr id="4" name="AutoShape 2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057400"/>
            <a:ext cx="3733800" cy="3276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Sex always helps get attention. </a:t>
            </a:r>
            <a:br>
              <a:rPr lang="en-US" dirty="0" smtClean="0"/>
            </a:br>
            <a:r>
              <a:rPr lang="en-US" dirty="0" smtClean="0"/>
              <a:t>This image preceded the movie “King Kong” by 15 years.</a:t>
            </a:r>
            <a:endParaRPr lang="en-US" dirty="0"/>
          </a:p>
        </p:txBody>
      </p:sp>
      <p:sp>
        <p:nvSpPr>
          <p:cNvPr id="4" name="AutoShape 2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http://t0.gstatic.com/images?q=tbn:ANd9GcROZJF43FrflpDYSoCSOdPd5Srq7zkOSnU-_OM0zPixBCrXEDv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29" y="112507"/>
            <a:ext cx="4328571" cy="670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upload.wikimedia.org/wikipedia/commons/0/05/%27DestroyThisMadBrute%27-US-p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3" y="122368"/>
            <a:ext cx="4357258" cy="655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08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057400"/>
            <a:ext cx="37338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… and by the way, God is always on your side.</a:t>
            </a:r>
            <a:endParaRPr lang="en-US" dirty="0"/>
          </a:p>
        </p:txBody>
      </p:sp>
      <p:sp>
        <p:nvSpPr>
          <p:cNvPr id="4" name="AutoShape 2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http://t0.gstatic.com/images?q=tbn:ANd9GcROZJF43FrflpDYSoCSOdPd5Srq7zkOSnU-_OM0zPixBCrXEDv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29" y="112507"/>
            <a:ext cx="4328571" cy="670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encrypted-tbn2.gstatic.com/images?q=tbn:ANd9GcQkWPQrjYQG4BoXOuuFCdtz3d8_zrY0I-BUxJMNoiofOFcftisWf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56" y="122367"/>
            <a:ext cx="4208444" cy="652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51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100" y="1790700"/>
            <a:ext cx="37338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Pressure to Enlist</a:t>
            </a:r>
            <a:endParaRPr lang="en-US" dirty="0"/>
          </a:p>
        </p:txBody>
      </p:sp>
      <p:sp>
        <p:nvSpPr>
          <p:cNvPr id="4" name="AutoShape 2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0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option.canada.pagesperso-orange.fr/images/08Dominion/WW1_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41" y="122368"/>
            <a:ext cx="4317844" cy="643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option.canada.pagesperso-orange.fr/images/08Dominion/WW1_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19" y="99956"/>
            <a:ext cx="4332892" cy="645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057400"/>
            <a:ext cx="3733800" cy="32766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AutoShape 2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8" name="Picture 8" descr="http://gb.fotolibra.com/images/previews/670325-world-war-1-khaki-recruiting-poster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2686"/>
            <a:ext cx="4271698" cy="643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81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0" name="Picture 2" descr="http://upload.wikimedia.org/wikipedia/commons/thumb/9/91/Daddy_in_the_great_war.jpg/220px-Daddy_in_the_great_w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6788"/>
            <a:ext cx="4114800" cy="628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encrypted-tbn2.gstatic.com/images?q=tbn:ANd9GcQk-AjLF0tXmnygAbUtHnk1plvO4bLuJMCGz4OU7EjYn7w9flQ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30" y="658950"/>
            <a:ext cx="4303470" cy="55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37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:\AKC\FamilyPhotos\Diary\Posters\recrui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" y="175811"/>
            <a:ext cx="4151070" cy="650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entalfloss.com/blogs/wp-content/uploads/2012/08/3g13223v-527x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811"/>
            <a:ext cx="4287238" cy="650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98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2520" y="304800"/>
            <a:ext cx="37338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Original Uncle Sam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4343400"/>
            <a:ext cx="3657600" cy="1858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James Montgomery Flag drew himself as Uncle Sam</a:t>
            </a:r>
            <a:endParaRPr lang="en-US" sz="2800" dirty="0"/>
          </a:p>
        </p:txBody>
      </p:sp>
      <p:pic>
        <p:nvPicPr>
          <p:cNvPr id="1026" name="Picture 2" descr="File:Unclesamwanty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4" y="152400"/>
            <a:ext cx="4855046" cy="653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22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587" y="1447800"/>
            <a:ext cx="3733800" cy="426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fighting for King or Kaiser or Emperor what this war was about?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AutoShape 2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8" name="Picture 2" descr="http://www.ww1propaganda.com/sites/default/files/3g12718u-1442.jpg?1310682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0060"/>
            <a:ext cx="4742668" cy="652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85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587" y="1447800"/>
            <a:ext cx="3733800" cy="426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fighting for King or Kaiser or Emperor what this war was about?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Sadly, Yes. </a:t>
            </a:r>
            <a:endParaRPr lang="en-US" dirty="0"/>
          </a:p>
        </p:txBody>
      </p:sp>
      <p:sp>
        <p:nvSpPr>
          <p:cNvPr id="4" name="AutoShape 2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8" name="Picture 2" descr="http://www.ww1propaganda.com/sites/default/files/3g12718u-1442.jpg?1310682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0060"/>
            <a:ext cx="4742668" cy="652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62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3660775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29" pitchFamily="34" charset="0"/>
              </a:rPr>
              <a:t>The Movie Endings</a:t>
            </a:r>
            <a:endParaRPr lang="en-US" sz="6600" dirty="0">
              <a:latin typeface="29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64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3660775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29" pitchFamily="34" charset="0"/>
              </a:rPr>
              <a:t>1979</a:t>
            </a:r>
            <a:endParaRPr lang="en-US" sz="6600" dirty="0">
              <a:latin typeface="29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7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llQuietFinale1979.mp4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>
                  <p14:fade in="2000" out="2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2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3660775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29" pitchFamily="34" charset="0"/>
              </a:rPr>
              <a:t>1930</a:t>
            </a:r>
            <a:endParaRPr lang="en-US" sz="6600" dirty="0">
              <a:latin typeface="29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13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ll QuietFinale1930.mp4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>
                  <p14:fade in="2000" out="2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4163" y="1600200"/>
            <a:ext cx="6034087" cy="4525963"/>
          </a:xfrm>
        </p:spPr>
      </p:pic>
    </p:spTree>
    <p:extLst>
      <p:ext uri="{BB962C8B-B14F-4D97-AF65-F5344CB8AC3E}">
        <p14:creationId xmlns:p14="http://schemas.microsoft.com/office/powerpoint/2010/main" val="10467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8500"/>
    </mc:Choice>
    <mc:Fallback xmlns="">
      <p:transition spd="slow" advClick="0" advTm="68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215" y="3013502"/>
            <a:ext cx="8781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Letter Gothic Std" pitchFamily="49" charset="0"/>
              </a:rPr>
              <a:t>All quiet on the western front.</a:t>
            </a:r>
            <a:endParaRPr lang="en-US" sz="3600" b="1" dirty="0">
              <a:latin typeface="Letter Gothic Std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31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2460" y="2875002"/>
            <a:ext cx="78790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latin typeface="Fraktur BT" pitchFamily="2" charset="0"/>
              </a:rPr>
              <a:t>Im</a:t>
            </a:r>
            <a:r>
              <a:rPr lang="en-US" sz="6600" b="1" dirty="0" smtClean="0">
                <a:latin typeface="Fraktur BT" pitchFamily="2" charset="0"/>
              </a:rPr>
              <a:t> </a:t>
            </a:r>
            <a:r>
              <a:rPr lang="en-US" sz="6600" b="1" dirty="0" err="1" smtClean="0">
                <a:latin typeface="Fraktur BT" pitchFamily="2" charset="0"/>
              </a:rPr>
              <a:t>Westen</a:t>
            </a:r>
            <a:r>
              <a:rPr lang="en-US" sz="6600" b="1" dirty="0" smtClean="0">
                <a:latin typeface="Fraktur BT" pitchFamily="2" charset="0"/>
              </a:rPr>
              <a:t> </a:t>
            </a:r>
            <a:r>
              <a:rPr lang="en-US" sz="6600" b="1" dirty="0" err="1" smtClean="0">
                <a:latin typeface="Fraktur BT" pitchFamily="2" charset="0"/>
              </a:rPr>
              <a:t>nichts</a:t>
            </a:r>
            <a:r>
              <a:rPr lang="en-US" sz="6600" b="1" dirty="0" smtClean="0">
                <a:latin typeface="Fraktur BT" pitchFamily="2" charset="0"/>
              </a:rPr>
              <a:t> </a:t>
            </a:r>
            <a:r>
              <a:rPr lang="en-US" sz="6600" b="1" dirty="0" err="1" smtClean="0">
                <a:latin typeface="Fraktur BT" pitchFamily="2" charset="0"/>
              </a:rPr>
              <a:t>neues</a:t>
            </a:r>
            <a:r>
              <a:rPr lang="en-US" sz="6600" b="1" dirty="0" smtClean="0">
                <a:latin typeface="Fraktur BT" pitchFamily="2" charset="0"/>
              </a:rPr>
              <a:t>.</a:t>
            </a:r>
            <a:endParaRPr lang="en-US" sz="6600" b="1" dirty="0">
              <a:latin typeface="Fraktur B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13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1524000"/>
            <a:ext cx="83057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For us lads of eighteen they ought to have been mediators and guides to the world of maturity . . . to the future . . . in our hearts we trusted them. The idea of authority, which they represented, was associated in our minds with a greater insight and a more humane wisdom. But the first death we saw shattered this belief. We had to recognize that our generation was more to be trusted than theirs. . . . The first bombardment showed us our mistake, and under it the world as they had taught it to us broke in pieces.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2400" y="3886200"/>
            <a:ext cx="4458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Bremen Bd BT" pitchFamily="82" charset="0"/>
              </a:rPr>
              <a:t>All </a:t>
            </a:r>
            <a:r>
              <a:rPr lang="en-US" b="1" dirty="0" smtClean="0">
                <a:latin typeface="Bremen Bd BT" pitchFamily="82" charset="0"/>
              </a:rPr>
              <a:t>Quiet </a:t>
            </a:r>
            <a:r>
              <a:rPr lang="en-US" b="1" dirty="0">
                <a:latin typeface="Bremen Bd BT" pitchFamily="82" charset="0"/>
              </a:rPr>
              <a:t>on the </a:t>
            </a:r>
            <a:r>
              <a:rPr lang="en-US" b="1" dirty="0" smtClean="0">
                <a:latin typeface="Bremen Bd BT" pitchFamily="82" charset="0"/>
              </a:rPr>
              <a:t>Western Front</a:t>
            </a:r>
            <a:endParaRPr lang="en-US" dirty="0">
              <a:latin typeface="Bremen Bd B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07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2520" y="304800"/>
            <a:ext cx="37338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The inspiration for the original Uncle Sam poster</a:t>
            </a:r>
            <a:endParaRPr lang="en-US" dirty="0"/>
          </a:p>
        </p:txBody>
      </p:sp>
      <p:sp>
        <p:nvSpPr>
          <p:cNvPr id="4" name="AutoShape 2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scribbledigit.files.wordpress.com/2010/11/british_kitchener_59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2400"/>
            <a:ext cx="4474046" cy="666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05400" y="4419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Field Martial Horatio Herbert Kitchener, British Secretary of State for War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515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Dmitry Moor 1920 Did you volunte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6401"/>
            <a:ext cx="4626446" cy="680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2520" y="1790700"/>
            <a:ext cx="37338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Russia</a:t>
            </a:r>
            <a:endParaRPr lang="en-US" dirty="0"/>
          </a:p>
        </p:txBody>
      </p:sp>
      <p:sp>
        <p:nvSpPr>
          <p:cNvPr id="4" name="AutoShape 2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4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1790700"/>
            <a:ext cx="37338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France</a:t>
            </a:r>
            <a:endParaRPr lang="en-US" dirty="0"/>
          </a:p>
        </p:txBody>
      </p:sp>
      <p:sp>
        <p:nvSpPr>
          <p:cNvPr id="4" name="AutoShape 2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4" name="Picture 4" descr="http://www.oeffingers.com/Oil_Gas/world-war-1-posters-uk-i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76" y="91122"/>
            <a:ext cx="5849920" cy="638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48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2520" y="1790700"/>
            <a:ext cx="37338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Jewish Legion -</a:t>
            </a:r>
            <a:br>
              <a:rPr lang="en-US" dirty="0" smtClean="0"/>
            </a:br>
            <a:r>
              <a:rPr lang="en-US" dirty="0" smtClean="0"/>
              <a:t>a unit in the British Army</a:t>
            </a:r>
            <a:endParaRPr lang="en-US" dirty="0"/>
          </a:p>
        </p:txBody>
      </p:sp>
      <p:sp>
        <p:nvSpPr>
          <p:cNvPr id="4" name="AutoShape 2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File:Bat Zion I want your Old New Land join Jewish regi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16" y="838200"/>
            <a:ext cx="4572000" cy="559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87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2520" y="2438400"/>
            <a:ext cx="37338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… even Germany</a:t>
            </a:r>
            <a:endParaRPr lang="en-US" dirty="0"/>
          </a:p>
        </p:txBody>
      </p:sp>
      <p:pic>
        <p:nvPicPr>
          <p:cNvPr id="3074" name="Picture 2" descr="File:Julius Ussy Engelhard 1919 You too must join Reichsweh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1" y="152400"/>
            <a:ext cx="5005979" cy="653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2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Smokey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39" y="114300"/>
            <a:ext cx="4584961" cy="672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2520" y="1790700"/>
            <a:ext cx="37338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and the U. S. Forest Service</a:t>
            </a:r>
            <a:endParaRPr lang="en-US" dirty="0"/>
          </a:p>
        </p:txBody>
      </p:sp>
      <p:sp>
        <p:nvSpPr>
          <p:cNvPr id="4" name="AutoShape 2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0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100" y="1790700"/>
            <a:ext cx="37338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The Enemy is a Monster</a:t>
            </a:r>
            <a:endParaRPr lang="en-US" dirty="0"/>
          </a:p>
        </p:txBody>
      </p:sp>
      <p:sp>
        <p:nvSpPr>
          <p:cNvPr id="4" name="AutoShape 2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SEBUUEhQUFRUVFRQWFhcUFxUUFRgXFBUYFBgWFBQXHCYeFxkjHBYYHy8gIycpLCwsFx4xNTAqNSYrLSkBCQoKDgwOGg8PGikkHCQsLCwpKSwsLCwpLCwsLCkqLCwsLCwsLCwsLCwsKSwsKSwsLCksLCwpLCwsLCwsLCwsLP/AABEIARIAuAMBIgACEQEDEQH/xAAcAAAABwEBAAAAAAAAAAAAAAAAAQIDBAUGBwj/xABIEAABAwEFAwcIBQwCAgMBAAABAAIRAwQFEiExBkFREyJhcYGRsSMyUnKhssHRFBVCgvAHFiQzNFNic5Kis+GTwkNkY3S0Jf/EABoBAAMBAQEBAAAAAAAAAAAAAAECAwAEBQb/xAAzEQACAgEBBgIIBgMBAAAAAAAAAQIRAyEEEjFBUXEiYQUTMjOBwdHwFCORobHhQmJyUv/aAAwDAQACEQMRAD8A6JfF5tp1n43Ec6BGI6Mbw61C/OOh6bv71X7bu8r993gwLPNXzmS3OWr4vmfSbNssJ4oyfQ2I2ko/vD3O+SnC3tNM1A+WgEkgkxHQsHTUuw2ohtRu51N2XTEypNPq/wBSmTY4JXE0w2iob3nuclfX1D94e6p8li8aPEtT6sb8Fj+6+hurNeNOpkx8kaiXA9cFItV5UqbsL3kGJ+2ejcsVRrFjg5pggyFZbRVsVRjuNNp7ySlp3xZN7HFTS5F8L8oH/wAn+T4hF9e2f977/wAlkaXnDrTJATbvmU/BY+r/AGNuy/7P+99/5IjtBQ/e+x/yWHQK1PqH8Dj8/wBjolmtIe0PY4lpnPMaZb1HrX7RaYNXPoLne0SszUvFzbLTptPnYy7qxkAdsFVqyT6ko7FFtuXC3RubNfFJ5htSTwJIPtUm0W4U2y92ETG/XWPYufq2rW81LIA4y5lQCeILXELNPk2Lk2OKargaD84qH773h8FIpXiHNL21CWic5O7VYIq5uSv5Cu3g1zh2tIKz3urDl2OEI2i9G0NL99/cVKpW1zgHNqOIOhDj81z1XNqvVzKFKmwweTBcd+YyA4cUHv8AKTNPY4qlE0lovcMMOrYetxlNU73LzDK09T5PdKwrhnO/ikiQQRkRnI+aDc//AE/1GWxRr+jeOt1Wf1j9RvPFGqu4raarDizc0iTxB0J7kFTDkmrTbOLLjjF00RduHeV+9U8Qs9ZTz2j+JviFfbbfrR61X3ws6FSftPuz09k9xHsXG0TGtrkNAHNbIHHs7FCspzd0MeT3KOHSc8/arawclyFbXlcB19GR5vxU2ij8EEuyKmTKuq1Fv0Fj4GLFrv1O9UzQlms4tDS44RoJMA9SzHnFyquTESrG+daX8mn8UzdtiFWo1hcGgnfqegdKmbTN/SABoGNHigK5L1iiRLrE1qc73ha68bDTFGoQxghjz5o4FZK6P2il67VsrzzoVPUf7pQlxOTa2/WR++ZgMS1+zFmY6hLmtJxO1APDj1rIALZ7Kfs/33fBZ8Cu2P8AL+JSbTNDa5AAAwtyAgb9yj3LSD67GuEgkyOwqRtV+0n1WeBTWzp/SafWfdKK4DRdYL8iNbAG1HgDIOcB1BxCJj/Ju62eD0q8D5Wp67/eKQzzHdbP+6ZFf8V8BEqVd9pwl49Km9v9sjwUMoDVYeSUlTDLk5VOY9VndhCbVvbrqcaNKqwE+TAcB0b/AIdiDEnNRavmM3HWpNq+ViI5pOYB6exSr4uhxqYqLMTXNB5nmzvj2KklSLJeD6RljiOjVp6wptcxJwlvb8Xr05Fzs/d9Wm5+NpaCGxMbjO49KCn3VewrDg4at+I6EEcbu7PLzuTl4tGVG2360etW/wAhVJYc6rB/G3xCudtT5Yddb/IVQUqhaQRkQQQepWl7T7no7NH8hLyLfaVgbaDhAHNachAkyq2i45+q73ShXtLqjsT3FzjEk9COgycXQ1xPdHxW5FoR3YJMQCri0WFgsbKgEPLhJzzkuHwVKFobYf8A+dT62+L0jFyupR7lEx8EHgZnqVrtI+a/3GeEqoxKx2iPl/uU/dC1DS94uz+QVxz9IpeuFs71nkanqP8AdKxdw/tNL1vgSttew8jV9R/ulCXE4dr97H75nOwVstkj+j/fd8Fi5Wz2R/Z/vu+CMuBbbPd/Epdqz+kn1WeBTWzv7TT6z7pUna+kRXDtzmDvBI+Kp7La3U3hzciNPBZcB8a38KS6Dt4Hy1T+Y/3ik0zzHdbP+yae/ESTqSSes5lPtpeRLjoXtaOsNJ+Kai9Ukhpjsx1hSr3oYK727sRI6jmotEc4dY8Ve7X2aKjH+kCO1p+RQejJylWSMeqZQgrV2W/6VKlTY7FIY05NnUcZWTlTLyZHJH0qTPYIQasGXHHJUZF02y2e1lxph1NwiTAEzxGiorxsTqL8Lo4gjeDvSrtvR1F2JsGRBB0KTeV4urPxOAECABoAkaBjhOE6/wARdxV8NoZnqcPYUEez9mxWhh3N5xRp4czj2yt9di9v+4n2ipLXNEOqazvqE7lWfmXV9On/AHfJa9jc3es733JwoSk7ZGG0zhFRTMaNjao+2z+75Kyo7LhlF7Q6XvaG4iMgJnIBX4SyErk2CW05HpZi/wAzKv7xnc75K1tVxPdZWUQ5uJpBJzwmCdN+9aDk0Qag2wS2mcmr5GL/ADNrelT7z8k9bdmLRUcHFzJwsBzOrWhp3dErXFqINW3mP+LyXZlrr2YrU6zHuLIaZMOJOh0ELR26iX0ntGrmuAnISRGqkAJULNkMmeWSSkzD/mdaP/j/AKj8lotn7tfRpYHxOInIyM46OhWxKQXDiO9FsfJtM8kakQ70ultdmF2RGbTwPxHELK1tkbQDlhcNxDo9hC3IQIRTBi2meNUuBibNshWceeWsHXiPYBkrW89nCaDKdGOa4uOI6yOMK+ISmhG2xpbXkk0+hjKWydoDgTgyIPnToR0K82hux1amA2MQdIkxkRBVu4IoSuRpbTOUlJ8UYf8ANe0ei3+ofJXz7jFSz02VMnMbAIgwYz6wrmEIQcmGe0zlXkYavsxXacmtcOLSPB0FHZ9mKzjzgGDeSQe4ArbvTeFByaKrbMlciuuy6mUBDcydXHU/IdCCnPagtifE55ScnbHKJ163e8U4Qm7OPE+8U8AqNakLENalJUIQlo1gARgIORNWAHhQhHKi2ur9kdvyQMtQq9uaNMzwHxO5Rjanu3wOjL2lQbRXDchmeA0CaZSc7zjPsCBVRRYOrN3kd8oxXb+AmabI/wBJNS0MBguaDwJAPcVjEltcdISm2n+LvTFPMSMx0ZhB7ZRBRNZazv8AYpDK4Kp4A4hSKTp1WA0i0JQUey1ZkHVsdxUlAQJIISyiKwUIREJTkSVjDbx8PFElu+XigqYuYWwrPp3+JT5TFn0H43qQm5k2JRwjAQKVmChCUEAgAIKmvG0YHuneJHVG7qV1Cj22xNqNwvGWsjIg8QUaGi0mUlgc0jEYnf8AOVi7/wBv34nMssBoyxkST0tGjQtFtDcT6FlrPpVTAYZDhzoPNIDmkTkcslzy57krVxzGc0Ey45NExvOui6MMI6ykGcr0Q5SvC016jGvrVCHGM3EDuCs7RSLSYdgptJBkElzgMi0kyZG4KdYdiiyC6scQ0wNLo6RopN5XbUcyRTLyAYLg0GTmSGl2So8kW6QYxdamHtpcxzXMe5sicnFueXA5fBKs21NsYQRXqmNznYx1EPlWh2cfWMk4DvkAjth3Qqq03FWptxlstE5iBoJzG7IrqjKDVMhKMk7N9svtmLT5OqA2qBIjR4A3Dc7fHdpC0tG1gZkwB0hcf2dp8pbaDMUS9okRkIMwu12G4aVMzBe7cXmY4QNB3Li2jFGD0KQnpqS7EzIu9KO4T81JRAo5XMZsJyJGUSBgnBIBTibclYUJJz7vFEg75IlTDwY7HLM3mhSA1RrMeaOoKS1FMmwigRkjIRoCiISgjRAoGEoIyiTGKfakD6JWkEjBmBrEifYslVvSjRbhmtSaJDQaZa1o6A5hk9MFaraK0Sx1EAy9o4xBdBz4wqS+ruFRrcbyymDidBiezejFrgy0U6KmjtFZ3GTXqgxoHBoBG8AUxM9MoWraOzSC6rUJHB7gHA8QBA9ig2m7bJUcKdKhaQ9wJa8HCI4w53sICkXJcFR9ncXOAMnAXM50Ab+o5EK7jBKwJtlb9aWDE5x5Z07zUrHsgYcuo5JVC/7O1xNEWqq4jJmJ+HWc3FxkdiYu6xsIqVbTTq1S3WnTGFrQTAjME6aCYEK5ZZaDyGUqZoPID24wGzJyhwJB6pnoVG4rqIk7K+wWOs22U6rLOyzE1abAcWKC8gkhugJaCDAGq6+wLCvfgOMgnk6wqYQCSSKbso36+xbG6bXytJr4iRooZJOVBlHdJZaihGSkyosUBRoigAgYBSHNSyiSsKGKgQR1h8PFBWwRtM0mKsx5o6h4BSGlRbOea3qHgFIakQWhaCSCjJRsUIokCUEhgIIpTdor4GlxjIHVFGK2+iGlhIzmPaEzSAIlZi/NrGAkOLqhbnDcgD2ZKbsveprUA92uJwPYZHsKZwaW8WVLQuq1ga7VKLcstP8ASZtN4MpsJe4DtzPUFkLfe3KtqRUdJdloGtbEADpQjByMaKyUg4OGTmEnIiRO+BwKk0bI1pJho6AABHUs5sXesg0nvGMaAiC7p4K9vGuQIG/wTSTToN3wK29K1TGeSJnlKUgbwTgdM7ocVsbpp4aTBpzR7c1j7uBLznqWjvcB8VuWthGXQWYohGUgoB6SyQoIBECggEUUmURcilKzCKxy7vFBJrHxHigujZ+DBMOzDmN6m+6FIAUezea31W+AUgKKGYYKNySlHRFsUKESCjW68adJuKo4NHTv6gMyhxMLtVoDGlx0H4hU95AuAc4yDoBMDs3oMtXL87MDMBrhBgcR0yD0KLbLYceBzYylp+yeI6DogUiqMBe9JwqVG4ozO6cnZy3PTUdiVsre7rO2syMejgJjPTXcrC/7I6qMbBL2T2jeO1ZW77a0VZdIDhhMbsRgOPVrHWu+K34NCy0kWF5W+pUJfUcG7oBkdQHQq6rayG5EZkzuGkZLZXTsdj59UtI1AaZGs679VNt+yGJsUyxo6AQUFlgtDOLfM5zTtRa7E0wQZBGo/HxW1uLawVi1tUQ/QE6GOPAlQrz2JqBpMty37+2dyzxu2q13mzv5ueXQq+DKuIi3oM6/cN3MOJ7myQ6G9Y3rQNYsBs/9aBrQGDDMg1HAZEakalbqytcBLyC7eRIH3QuKap6sZu9R9zEktRuKEpHQqCDESEo5SjCcKIsSkRKRmGazPEeKJHV+I8UF1bNwYmTkOUBzR1DwCdASaJyHUnVBDsRCN6UoN+XgKNBz94ENHFzsgPxwRoHErb32gLanI0gC8AF7jmGzuA3uWUtNq5W2U2PJdrUdOc4fNnonOOgJ9gwMlxzdm4zmTvlV9wc51or6kPZSbPCC4j2AdqrFaNlqqkae0XhybWvAOEE4o9EgieoGD2I7fUFamIiRm0jOVGu+1hwc06t3DPKMnCRomcbbPik810uDdYOUho4H2KNfqGuZBNrbTbjyJOLLgRzSCOjPvVHd9nbTLq0NLqjpaCBhaNMR3ySHHogHelW62mq95wRMRh4jeeJI16lDtOPk2h5DA0+dJ01gldkIiyfU0VzbRODnh2EgFsDEG6iRhxHry6FLr7VFpg03DpAJntXM71tLXENbm1u86uJ1PgAoTarho5w6iR4Kv4VPUl606raNraZaQAZII0Ki3BYXWmsIGFoknLIAa/LtXN/pb/Sd3n5rpP5HZ/SSdfIjPrefgEJ4Fjg2jets6O1kZDQZfgpTUsowFw7prEI0Ho26LAEYUYCUgQg0GxBKBCWUlI0EYq/EeIQSnjTrHiiXXsq0ZLLyHqeiWCm6eiXC5o8Cz4hysJt7ezi9rBkymW9r3CSfutgdZK3RXJtr6hFsqevMdAhWxq2ZdRr6wLiS46SB0QApdz1Sy767x9i0A/2xn3qioky7rqeI+CuNmyH2K3UTrgNQfcmf+qvJUn8AuT0Y9Uvum2qHO80gFr26s/hdlJGfSFHt960c3y6oOox8Pgsxm0ZGd6dqWVzWB1YkB2YYMnHpI3BFYkqB6xjlqvSrVmDydNugblkN0pm8qNX6OyGvLJc5z4cRiyABd0A+1RKtVzyGjIDQDTgF3PZy5xZ7LTpRo2Xzvc7nGR2kJ5yWJJ0TvePPzmpLgu53t+Tyw1iXGmWOOponBJifMzaT2LDXt+T6kxzAyrVbj80VabZmSIyeDqGgGP8AyM4qkNojIm4sxDaeS6b+R+kYtB3eSHvn8daqG/k7a19RtS0SaQa54p0S52EmDhGPPDlORjpW92foWeyU2U6DKjm1C48oMDuUIkF5diEiACI+yR0pM2RShSDFUaWEYCi3XeLK9PGyYkiDkQW5EEbjpkc1MXC9CgksSE4SkuQZhKCMBHCBhKIo0TkjChl+o9ZvvBBGdW+s33giXdsMW4y7k8r1Q5TTspqmUtcUSz4gJXNvygXaW2llWObUET/EBEfHtXSVR7Z3by1jfAlzByjY1luZjrbKrB1IFnL20iC7oIPY4YSnLvtps9dztab2uY7pD2lpE9cHsS3VgWBx3gg/j2qotNYuM6Dd811LUeVJFlStFGzsEDlKsau81sCJDd56T2Rqaq11C90uMuPhwTJeUqz0yTlxVFFLUi3ehc7M3OKlZjYJOFzmji5mY6Ikb8lqHbU25r8L3sGcDmM6vR7OsJz8nV2+Uq1SMmgUm9ZAc7qOnepu2NhDX8p9l2vQc5PcQ7+tc853KmPFK6Le7bTaH2d7iWvflgIDQDxgZA5RrGaqvrau54bzC8elTaS0teImJ+0ARGuSRcd/YaT5JBAI3w12eF3QMOL/AIxxCPZ4EU6lff8AYBz5ziabJ6pI7ehT4DVVjv1m2mPKU2ms0kMJYG4CSHvHNdmcWE5QZImMlCZfNQuZhFMBuLBFFsc7zg0Yt+8AnXjoixtbVrgTiBcBnrhxQT1kSZ4uJWyvGyB9F7Y+ycOWjgJaQN0EAjqCN0BpIqbtvlvJuZTa1lT7LQCWPcRPNzBmB5p4ZEqute0tspOh/JCZiabtBB9MbiNyqKdVzaoIy53txZER059if2nfjrtOgc1rgOukw/67EUNuJOjQXRfFrqPbja3kzm5zWHIYSQZxEDQd6Ftvm1seRgYBJDcTHaB0DMvAO7McVJ2YpxR4nyf+KmfihtC39V6x8WqbasStQrBabVVGYbTjOcBhwLSB507yDI6VcUQ7CMUF0DERkJjOO2U1d36mn/LZ7oUkFJJgEEJKW4pCRmE/ab67PeCCNh57fWb7wRr1PRy8Mu5DM9UNsCdBTLE6F5UWdMhSBRIpRsWjB7R7D1C4/RsJY44iwkDCZkhs/ZWcfsBbZjkwep7PAldfxIQqxzyWgXqclo/k9tEw+pQZpk9+Yni0LSXT+Tdgh1Wsag9GmMDZ6wSStRbbmp1XYnTiAgEd+cajoTt23e2izA3SSe0xMcBO5F5pNcQC7JZGU2BrGhrRoB7emelC22JtWm5jtCO47iOkZe3ipCjW28GUgC8kTMQ1zjlr5oPFSttmOX2mk5lV9MEjz2EA6gO80xqAR2wty2zhti5vpsJ+7Va32Bo7lmLcQa73NGTiS06ZOJjLd2rWXbaKbqXIuObhVyGctcTMHT7StJ8Cs1ojJbIu/SGjhHscAukLnleyustqLiIGIunUZuBkfwkjTdmJ0m8tW2tPkyGtOMggCWloMa5HEegYRO/Du0lvPQWWupmahPKCPTbHs+JStopa6mTrybf8bCB7VMuO7DWq5yGglzjvwunPtJgdTnDQS/thdxfW83cHM3AjCGuDeJbgBjg6dASnT1oZvVJGg2bPkf8Aj/8Az0UnaXzKfrn3SqW47/ZRZDg4iGTESHMYGSMRALS1rekEHIyl22/PpD2tptgAgjFEySBJgkAE80CSTidpkFNxe9YlO9TUXZ+op/y2e1oUkFNWWhgY1uuFrW/0gD4JyFJgDSUpJU5GCpjns9ZvvBBHSPPZ6wQXsejPYl3+Rz7RxQimnITDHKK6+6QfUYZBpiXEjLdod+oXjROzdb4IsoSXBVzL/omM3SXBkFpBBdmJB0B4pdG+aTyA0mcfJ6HzoLo6oBz6EzsHq5LiicGJUKHaL1pUnNa90F/m5Eg5gagQMyEj69o8/nfqzDua7U5ADLnHLcikbck+RPhG0KDSvik7DDvPcWtEOnE3UHLm9qL69oABxeIdiAyd9gw7dlC1A3JdGWJYotvuxlUAPBymIJBz106k+ysCARmDmI3ymDe9CY5WnPDEEUKlJ8EQRsvQG52s6z4hP2W5aVN2JoIIBGuWfRxUp1vph+AvaHeiXCc+hE28KZOHG2SS2J+0NR1hG2w+LzCtNibUbheAR07ukHUFVX5mWbFOF2ecYsvCfarb6fSieUZGf2huEnuSW3pROlRhgSec3TjromTaAoy6C7NYWU24WNDRrA48TxPSjtNjZUbhe0OGWRz00I4Hp1RNttMjEHtwzE4hE8JlL5dsxiEzESJmJiOPQhYKZT19lKTsgXgcOY/21Gl3tUmwXHSpRAJI0LoynIwGgAGN8SpwtDSYDmkjUAgkdcI3VA0S4gDiTAQ3mHXgGjCZ5dsYsTcPGRHeg60Nw4sTcPGRHelNTHSkOTRtjPSbpi84acddEl1obnLm5CTmNDoTnokYyTHqX6xnrhBIsjwalMggguEEZjQ6IL2vRfu5dzm2j2kJYVkLz/XWr1We/TVhtS08m1wnmuz6BGv44qseTW+k1GA4S1vsc05djSvIhorPZwQ3Vv8AX6oetv7SCf3lm90pu7HRaQPSrYh2Go0z3oVa4fWD2mRjs4kaSGmQpNkoeUoO/wDYqsP9U/PvTFLqNPp8ibthZppNeNWO9jv9gKFYrPFCm92tS0scTxgmPbJV3tCJstTqHvBVeL9FspJgCoyTuGbteCCehDFJvEl5/KxFmaDaGn/2bQf7WpFCo1lJhcQJp2sZ7y5wjtQsdUcqx0801rUZ3eYIzTbGB1FkgHyNpcJE54siOlGyta/f+xoLvaRY2DeKX/UrKWC6XVbMTTZifygGv2cHSeK11ldiszd5NIe1ixlC8SyzYGOc1/KTzZGWCNetaL4i4N7xbvG/qWdZhwuDvOFezg8ZFMTn1pdH9oZ/9m0n2NRVJh0nnG00J4/q2z4o7IfLN/nWo/2t1G5MUT8Pwf8AA3s2ZqU2nc+oe+l82qXyI+h2kwJ5SoJjOMTcp4QmrioxaLOfSpE9wePkny/9CtBH7yp4tCzEyv8AM08v5Yn6PipWsDQFjmxpLW4st25SbusRrUm1DkeVqVOnMFgA7tSjumAy0tAgBzoHXTz/AB0qbcj4sjDv5Oe3MrN8iGSbSddV/H9FVs7QGJhAALGPZU0BxF4iRqcgU5thU8kxvpPGXUCfEhKuiqXVadQxiqUahfAiS14AMdqjbUVyK9EAF2Hn4RqecMh2NQ5jRTedffUi2d83c4ejUA73A/FC2NAs1doAgWiABoM2/FMWI/o9ZpH26RjrdB+Cm1WAWeo3c20gAffb80TolpN/9X/DItzRVq4d30fB3NA+PsR3e0vs9ocdRSbT/oaT8AnNnaWG0f8AMP6XNCn3ZTHI1xkAalYcBoQJlJIXLJRbryJ+z7YbQHQ33CUE/dVODSzH2dNMmHRGvW9Gusb7/Q8Xan4wmNnVOsYBkAI4bk2xPArw4nXILkG+iOOg14qJaLbTY9tMNLn5vwsa2R/EZhTmlVF4XNUdVNSk4BzmYDMiDucCFRGhTfiY5XvqlEEOdzA9wwg4Wne8E9OglN1L4swmmQcLQCeZLA10QchpmNyj1LgqAvwkONSkGOLiRDhhlwyzGXQmauz1UF4aGQ6mxgJJywlucR/Dom0LRji6ly6x0nMDcDCzUCAW57wAoz7ZZ8fJ4QS2GGGktaH5YZGQBU2yWbk6bWA+a0CeoRKqLRctR1blGgMdjnE1+RZ/E2PO0QROG627fYtKFqpMqCg0gODZDQDp18ehQ6dSylz3hjZYeceTMgzHDWVGr3PWNRtVsYw8kjLzSQIxTzsgMo4p83M76UXiBSfDnjeXNMgR1wZR0Q1QWu9y/f8AvkO8tZXVOUI54MF2B+R3YjEA9amfV1JrzUwAOM4j49qrqF2VG1Kjy0nFULmjE3AQRh57Sd2um5Xrmg9qxPI6fhb/AFKmzWqyAswubLGkN8/JroPDQyi5eyGmWBzcFRzspdm5xBMGJ1KTTux4tNR+DmOYGtzGrQIyniFX2e46rRRlrpZUxEYmwBIMjPVMVUcb13ny593+zLaz1LNLsLhNQhrhiOZiIHA7lOoWdlOmGjJrRGeeQ4lVF13dUZ57XEGo52GWluZBDjnIIhXrxkY4HtQZHLo6TtdyqsVGytdipObLiWjnlwz5xDRPglObZ3VW1cbS9sAQ/Lqjiqu67urUTTJY4gOeHNyyDoIeM8zl17kVK53ubUa5j2462IHgIdDstM8K1FnBJvx/G/gWBuahNTPzoL+eMoOLsSvq2k5rg0yHvDzDphwIOUaKsqXbXczntmKjS8COe1rWgEelorW62u55dTFOXkgCQSIjERuJjRB9wStK96xdK7WNfiAM8/flzyCcuxBlgY1rmgZPLic/S1zUpwTZCk2S3n1BdtINdTaNG5DqDSgnbDHKsHX7pQXt+jdcT7/Q4tp1l8CLTKda9RX2OuAYpumMhoJ6SNE2G2oa0DlwOvsC8dYsnNM7ri+aLAVEptRV5fXGtnfqdCNO3ch9JqA50anZhO/rWcJLkLSZYucixqAbe+M6NTXg0/HRJFuOXk359Ay64PglaaNulgXIB6rTeRBPk35TnzYPVn2pYvMb2VP6c/8AaysO4yXWtzWFocYLtOG4Z96cFpbxHeFXPt1N0YmOO7Nhy7xopDbNSE81uev47EbM4omMtLTvGWWoRmu0TmMhJ6AoQsdLc1v4M7k42hSAIAAnI9I4Lbwu6iXyojUd6HKjiO8KILFTDXNGQdEweER4IGwUojAI7eg/BNvICivMli0DiPxPyRtqKCLspa4fafmnaVjptnCIkQcz80LTM1EkGs2dRlA13nQJBtTNMTZmNRqmm2GmG4RIBIdrnI0OqR9Bp8D3neST7c0LRko+Y8K7dzhn0+CDazdZEcZyUb6vp8DwOeoEQD0CAd2iH0RuENEgAyIImcx3ZlC4jVEkOrtnVveEh1obxHeFCN10xuO/eN+Ho6Ey67KYEZwYkGM40WbQ6jHqWd2Omu0jg7wPzQSbhpNbUY1swGuidUF7no33L7v5HFtPt6dDSJDkEF6LOQNqIoILIwAUaJBNQUCEnCOCCCzSom2G6i3gO4JP0dnot7gggoyir4D2A2Znot7gm3WRnoN/pCCCjKK6FU2F9FZ6De4IvozPRb3BBBT3Y9A2xoUG+i3uCQ+i2fNHcEEFzOMb4D2xs0m8B3BI5MToO5BBScV0MmxTqQ4DuRckOA7gggtGK6FLegl1JvAdwSTQb6I7gggoyir4FE2SLrotFQkAAxwCCCC9nZVWM5Mvt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7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265</Words>
  <Application>Microsoft Office PowerPoint</Application>
  <PresentationFormat>On-screen Show (4:3)</PresentationFormat>
  <Paragraphs>26</Paragraphs>
  <Slides>29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Fraktur BT</vt:lpstr>
      <vt:lpstr>29</vt:lpstr>
      <vt:lpstr>Bremen Bd BT</vt:lpstr>
      <vt:lpstr>Calibri</vt:lpstr>
      <vt:lpstr>Letter Gothic Std</vt:lpstr>
      <vt:lpstr>Office Theme</vt:lpstr>
      <vt:lpstr>A Sampling of  World War One Posters</vt:lpstr>
      <vt:lpstr>The Original Uncle Sam Image</vt:lpstr>
      <vt:lpstr>The inspiration for the original Uncle Sam poster</vt:lpstr>
      <vt:lpstr>Russia</vt:lpstr>
      <vt:lpstr>France</vt:lpstr>
      <vt:lpstr>Jewish Legion - a unit in the British Army</vt:lpstr>
      <vt:lpstr>… even Germany</vt:lpstr>
      <vt:lpstr>and the U. S. Forest Service</vt:lpstr>
      <vt:lpstr>The Enemy is a Monster</vt:lpstr>
      <vt:lpstr>… not even called Germans,  they are “the Hun”</vt:lpstr>
      <vt:lpstr>PowerPoint Presentation</vt:lpstr>
      <vt:lpstr>“Remember Belgium” is short for “Remember the Rape of Belgium”.  This image makes it clear.</vt:lpstr>
      <vt:lpstr>Another reference to Belgium.</vt:lpstr>
      <vt:lpstr>Sex always helps get attention.  This image preceded the movie “King Kong” by 15 years.</vt:lpstr>
      <vt:lpstr>… and by the way, God is always on your side.</vt:lpstr>
      <vt:lpstr>Pressure to Enlist</vt:lpstr>
      <vt:lpstr>PowerPoint Presentation</vt:lpstr>
      <vt:lpstr>PowerPoint Presentation</vt:lpstr>
      <vt:lpstr>PowerPoint Presentation</vt:lpstr>
      <vt:lpstr>Is fighting for King or Kaiser or Emperor what this war was about?  </vt:lpstr>
      <vt:lpstr>Is fighting for King or Kaiser or Emperor what this war was about?  Sadly, Yes. </vt:lpstr>
      <vt:lpstr>The Movie Endings</vt:lpstr>
      <vt:lpstr>1979</vt:lpstr>
      <vt:lpstr>PowerPoint Presentation</vt:lpstr>
      <vt:lpstr>1930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Sampling of World War One Posters</dc:title>
  <dc:creator>Alan</dc:creator>
  <cp:lastModifiedBy>Alan</cp:lastModifiedBy>
  <cp:revision>28</cp:revision>
  <dcterms:created xsi:type="dcterms:W3CDTF">2013-08-16T19:08:29Z</dcterms:created>
  <dcterms:modified xsi:type="dcterms:W3CDTF">2013-08-27T02:09:07Z</dcterms:modified>
</cp:coreProperties>
</file>