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91" r:id="rId2"/>
    <p:sldMasterId id="2147483706" r:id="rId3"/>
    <p:sldMasterId id="2147483718" r:id="rId4"/>
    <p:sldMasterId id="2147483742" r:id="rId5"/>
  </p:sldMasterIdLst>
  <p:notesMasterIdLst>
    <p:notesMasterId r:id="rId23"/>
  </p:notesMasterIdLst>
  <p:sldIdLst>
    <p:sldId id="287" r:id="rId6"/>
    <p:sldId id="338" r:id="rId7"/>
    <p:sldId id="259" r:id="rId8"/>
    <p:sldId id="295" r:id="rId9"/>
    <p:sldId id="302" r:id="rId10"/>
    <p:sldId id="329" r:id="rId11"/>
    <p:sldId id="301" r:id="rId12"/>
    <p:sldId id="303" r:id="rId13"/>
    <p:sldId id="305" r:id="rId14"/>
    <p:sldId id="319" r:id="rId15"/>
    <p:sldId id="266" r:id="rId16"/>
    <p:sldId id="330" r:id="rId17"/>
    <p:sldId id="332" r:id="rId18"/>
    <p:sldId id="334" r:id="rId19"/>
    <p:sldId id="335" r:id="rId20"/>
    <p:sldId id="337" r:id="rId21"/>
    <p:sldId id="333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17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34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51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69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865" algn="l" defTabSz="91434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038" algn="l" defTabSz="91434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208" algn="l" defTabSz="91434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380" algn="l" defTabSz="91434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FFFF"/>
    <a:srgbClr val="969696"/>
    <a:srgbClr val="C0C0C0"/>
    <a:srgbClr val="FF9900"/>
    <a:srgbClr val="00FF00"/>
    <a:srgbClr val="0033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64" autoAdjust="0"/>
  </p:normalViewPr>
  <p:slideViewPr>
    <p:cSldViewPr>
      <p:cViewPr>
        <p:scale>
          <a:sx n="50" d="100"/>
          <a:sy n="50" d="100"/>
        </p:scale>
        <p:origin x="-1600" y="-8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7.wmf"/><Relationship Id="rId3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B2D6853-B8EA-457A-98AF-DCD7D4127A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105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173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346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519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692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865" algn="l" defTabSz="9143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38" algn="l" defTabSz="9143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08" algn="l" defTabSz="9143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80" algn="l" defTabSz="9143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709B1-FB64-9C47-AAE7-CB0FFC5BCB8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034" name="Group 2"/>
          <p:cNvGrpSpPr>
            <a:grpSpLocks/>
          </p:cNvGrpSpPr>
          <p:nvPr/>
        </p:nvGrpSpPr>
        <p:grpSpPr bwMode="auto">
          <a:xfrm>
            <a:off x="2084388" y="296864"/>
            <a:ext cx="6823075" cy="5353050"/>
            <a:chOff x="1313" y="187"/>
            <a:chExt cx="4298" cy="3372"/>
          </a:xfrm>
        </p:grpSpPr>
        <p:grpSp>
          <p:nvGrpSpPr>
            <p:cNvPr id="17203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72036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37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2038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172039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172040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172041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042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2043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172044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172045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046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2047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72048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049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205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72051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052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2053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72054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055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2056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172057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058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2059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172060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061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2062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172063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064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2065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72066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067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2068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172069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070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2071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172072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073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2074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72075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076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2077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172078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079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2080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172081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082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2083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72084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085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2086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172087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088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2089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72090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091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2092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172093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094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2095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172096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097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2098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172099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100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2101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172102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103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2104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172105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106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72107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108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72109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172110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111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2112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172113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114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2115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172116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117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2118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172119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120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2121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172122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123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2124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172125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126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2127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172128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129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2130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172131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132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2133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172134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135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2136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172137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138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2139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172140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141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72142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172143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172144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145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146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147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148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149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150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64 h 2368"/>
                      <a:gd name="T2" fmla="*/ 240 w 776"/>
                      <a:gd name="T3" fmla="*/ 16 h 2368"/>
                      <a:gd name="T4" fmla="*/ 96 w 776"/>
                      <a:gd name="T5" fmla="*/ 160 h 2368"/>
                      <a:gd name="T6" fmla="*/ 336 w 776"/>
                      <a:gd name="T7" fmla="*/ 160 h 2368"/>
                      <a:gd name="T8" fmla="*/ 192 w 776"/>
                      <a:gd name="T9" fmla="*/ 304 h 2368"/>
                      <a:gd name="T10" fmla="*/ 384 w 776"/>
                      <a:gd name="T11" fmla="*/ 352 h 2368"/>
                      <a:gd name="T12" fmla="*/ 288 w 776"/>
                      <a:gd name="T13" fmla="*/ 448 h 2368"/>
                      <a:gd name="T14" fmla="*/ 480 w 776"/>
                      <a:gd name="T15" fmla="*/ 496 h 2368"/>
                      <a:gd name="T16" fmla="*/ 384 w 776"/>
                      <a:gd name="T17" fmla="*/ 592 h 2368"/>
                      <a:gd name="T18" fmla="*/ 528 w 776"/>
                      <a:gd name="T19" fmla="*/ 640 h 2368"/>
                      <a:gd name="T20" fmla="*/ 480 w 776"/>
                      <a:gd name="T21" fmla="*/ 736 h 2368"/>
                      <a:gd name="T22" fmla="*/ 576 w 776"/>
                      <a:gd name="T23" fmla="*/ 832 h 2368"/>
                      <a:gd name="T24" fmla="*/ 576 w 776"/>
                      <a:gd name="T25" fmla="*/ 928 h 2368"/>
                      <a:gd name="T26" fmla="*/ 672 w 776"/>
                      <a:gd name="T27" fmla="*/ 1072 h 2368"/>
                      <a:gd name="T28" fmla="*/ 624 w 776"/>
                      <a:gd name="T29" fmla="*/ 1216 h 2368"/>
                      <a:gd name="T30" fmla="*/ 720 w 776"/>
                      <a:gd name="T31" fmla="*/ 1312 h 2368"/>
                      <a:gd name="T32" fmla="*/ 672 w 776"/>
                      <a:gd name="T33" fmla="*/ 1456 h 2368"/>
                      <a:gd name="T34" fmla="*/ 720 w 776"/>
                      <a:gd name="T35" fmla="*/ 1600 h 2368"/>
                      <a:gd name="T36" fmla="*/ 672 w 776"/>
                      <a:gd name="T37" fmla="*/ 1696 h 2368"/>
                      <a:gd name="T38" fmla="*/ 768 w 776"/>
                      <a:gd name="T39" fmla="*/ 1840 h 2368"/>
                      <a:gd name="T40" fmla="*/ 720 w 776"/>
                      <a:gd name="T41" fmla="*/ 1984 h 2368"/>
                      <a:gd name="T42" fmla="*/ 768 w 776"/>
                      <a:gd name="T43" fmla="*/ 2176 h 2368"/>
                      <a:gd name="T44" fmla="*/ 720 w 776"/>
                      <a:gd name="T45" fmla="*/ 2224 h 2368"/>
                      <a:gd name="T46" fmla="*/ 768 w 776"/>
                      <a:gd name="T47" fmla="*/ 2368 h 2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2151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>
                    <a:gd name="T0" fmla="*/ 0 w 776"/>
                    <a:gd name="T1" fmla="*/ 64 h 2368"/>
                    <a:gd name="T2" fmla="*/ 240 w 776"/>
                    <a:gd name="T3" fmla="*/ 16 h 2368"/>
                    <a:gd name="T4" fmla="*/ 96 w 776"/>
                    <a:gd name="T5" fmla="*/ 160 h 2368"/>
                    <a:gd name="T6" fmla="*/ 336 w 776"/>
                    <a:gd name="T7" fmla="*/ 160 h 2368"/>
                    <a:gd name="T8" fmla="*/ 192 w 776"/>
                    <a:gd name="T9" fmla="*/ 304 h 2368"/>
                    <a:gd name="T10" fmla="*/ 384 w 776"/>
                    <a:gd name="T11" fmla="*/ 352 h 2368"/>
                    <a:gd name="T12" fmla="*/ 288 w 776"/>
                    <a:gd name="T13" fmla="*/ 448 h 2368"/>
                    <a:gd name="T14" fmla="*/ 480 w 776"/>
                    <a:gd name="T15" fmla="*/ 496 h 2368"/>
                    <a:gd name="T16" fmla="*/ 384 w 776"/>
                    <a:gd name="T17" fmla="*/ 592 h 2368"/>
                    <a:gd name="T18" fmla="*/ 528 w 776"/>
                    <a:gd name="T19" fmla="*/ 640 h 2368"/>
                    <a:gd name="T20" fmla="*/ 480 w 776"/>
                    <a:gd name="T21" fmla="*/ 736 h 2368"/>
                    <a:gd name="T22" fmla="*/ 576 w 776"/>
                    <a:gd name="T23" fmla="*/ 832 h 2368"/>
                    <a:gd name="T24" fmla="*/ 576 w 776"/>
                    <a:gd name="T25" fmla="*/ 928 h 2368"/>
                    <a:gd name="T26" fmla="*/ 672 w 776"/>
                    <a:gd name="T27" fmla="*/ 1072 h 2368"/>
                    <a:gd name="T28" fmla="*/ 624 w 776"/>
                    <a:gd name="T29" fmla="*/ 1216 h 2368"/>
                    <a:gd name="T30" fmla="*/ 720 w 776"/>
                    <a:gd name="T31" fmla="*/ 1312 h 2368"/>
                    <a:gd name="T32" fmla="*/ 672 w 776"/>
                    <a:gd name="T33" fmla="*/ 1456 h 2368"/>
                    <a:gd name="T34" fmla="*/ 720 w 776"/>
                    <a:gd name="T35" fmla="*/ 1600 h 2368"/>
                    <a:gd name="T36" fmla="*/ 672 w 776"/>
                    <a:gd name="T37" fmla="*/ 1696 h 2368"/>
                    <a:gd name="T38" fmla="*/ 768 w 776"/>
                    <a:gd name="T39" fmla="*/ 1840 h 2368"/>
                    <a:gd name="T40" fmla="*/ 720 w 776"/>
                    <a:gd name="T41" fmla="*/ 1984 h 2368"/>
                    <a:gd name="T42" fmla="*/ 768 w 776"/>
                    <a:gd name="T43" fmla="*/ 2176 h 2368"/>
                    <a:gd name="T44" fmla="*/ 720 w 776"/>
                    <a:gd name="T45" fmla="*/ 2224 h 2368"/>
                    <a:gd name="T46" fmla="*/ 768 w 776"/>
                    <a:gd name="T47" fmla="*/ 2368 h 2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2152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172153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54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55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56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57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58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59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60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61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62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63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64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65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66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2167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4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72168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72169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72170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72171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4A950EF-06C0-460C-9717-DB5BE9D5C5B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07EF6-2ECF-470F-B5AD-3810654930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214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9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301629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86993-3777-4D7F-80FE-73E507A8C4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5066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2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5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896327-48E7-4B74-9136-03D1F9C131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858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2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5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94FB36D-81BE-4268-AFFF-C2ACFA1FF1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723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2" y="1981205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2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2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5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3930E98-7DAC-42E5-A8AE-1E96E56CB6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3320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034" name="Group 2"/>
          <p:cNvGrpSpPr>
            <a:grpSpLocks/>
          </p:cNvGrpSpPr>
          <p:nvPr/>
        </p:nvGrpSpPr>
        <p:grpSpPr bwMode="auto">
          <a:xfrm>
            <a:off x="2084388" y="296864"/>
            <a:ext cx="6823075" cy="5353050"/>
            <a:chOff x="1313" y="187"/>
            <a:chExt cx="4298" cy="3372"/>
          </a:xfrm>
        </p:grpSpPr>
        <p:grpSp>
          <p:nvGrpSpPr>
            <p:cNvPr id="17203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72036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CC00"/>
                  </a:solidFill>
                </a:endParaRPr>
              </a:p>
            </p:txBody>
          </p:sp>
          <p:sp>
            <p:nvSpPr>
              <p:cNvPr id="172037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CC00"/>
                  </a:solidFill>
                </a:endParaRPr>
              </a:p>
            </p:txBody>
          </p:sp>
        </p:grpSp>
        <p:grpSp>
          <p:nvGrpSpPr>
            <p:cNvPr id="172038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172039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172040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172041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172042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72043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172044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172045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172046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grpSp>
                <p:nvGrpSpPr>
                  <p:cNvPr id="172047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72048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172049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grpSp>
                <p:nvGrpSpPr>
                  <p:cNvPr id="17205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72051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172052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grpSp>
                <p:nvGrpSpPr>
                  <p:cNvPr id="172053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72054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172055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grpSp>
                <p:nvGrpSpPr>
                  <p:cNvPr id="172056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172057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172058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grpSp>
                <p:nvGrpSpPr>
                  <p:cNvPr id="172059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172060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172061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grpSp>
                <p:nvGrpSpPr>
                  <p:cNvPr id="172062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172063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172064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grpSp>
                <p:nvGrpSpPr>
                  <p:cNvPr id="172065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72066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172067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grpSp>
                <p:nvGrpSpPr>
                  <p:cNvPr id="172068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172069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172070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grpSp>
                <p:nvGrpSpPr>
                  <p:cNvPr id="172071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172072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172073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grpSp>
                <p:nvGrpSpPr>
                  <p:cNvPr id="172074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72075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172076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grpSp>
                <p:nvGrpSpPr>
                  <p:cNvPr id="172077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172078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172079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grpSp>
                <p:nvGrpSpPr>
                  <p:cNvPr id="172080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172081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172082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grpSp>
                <p:nvGrpSpPr>
                  <p:cNvPr id="172083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72084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172085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grpSp>
                <p:nvGrpSpPr>
                  <p:cNvPr id="172086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172087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172088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grpSp>
                <p:nvGrpSpPr>
                  <p:cNvPr id="172089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72090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172091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grpSp>
                <p:nvGrpSpPr>
                  <p:cNvPr id="172092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172093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172094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grpSp>
                <p:nvGrpSpPr>
                  <p:cNvPr id="172095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172096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172097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grpSp>
                <p:nvGrpSpPr>
                  <p:cNvPr id="172098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172099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172100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grpSp>
                <p:nvGrpSpPr>
                  <p:cNvPr id="172101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172102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172103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grpSp>
                <p:nvGrpSpPr>
                  <p:cNvPr id="172104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172105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172106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sp>
                <p:nvSpPr>
                  <p:cNvPr id="172107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172108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  <p:grpSp>
                <p:nvGrpSpPr>
                  <p:cNvPr id="172109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172110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172111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grpSp>
                <p:nvGrpSpPr>
                  <p:cNvPr id="172112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172113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172114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grpSp>
                <p:nvGrpSpPr>
                  <p:cNvPr id="172115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172116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172117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grpSp>
                <p:nvGrpSpPr>
                  <p:cNvPr id="172118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172119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172120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grpSp>
                <p:nvGrpSpPr>
                  <p:cNvPr id="172121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172122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172123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grpSp>
                <p:nvGrpSpPr>
                  <p:cNvPr id="172124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172125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172126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grpSp>
                <p:nvGrpSpPr>
                  <p:cNvPr id="172127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172128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172129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grpSp>
                <p:nvGrpSpPr>
                  <p:cNvPr id="172130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172131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172132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grpSp>
                <p:nvGrpSpPr>
                  <p:cNvPr id="172133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172134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172135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grpSp>
                <p:nvGrpSpPr>
                  <p:cNvPr id="172136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172137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172138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  <p:grpSp>
                <p:nvGrpSpPr>
                  <p:cNvPr id="172139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172140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  <p:sp>
                  <p:nvSpPr>
                    <p:cNvPr id="172141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FFCC00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72142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172143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172144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172145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172146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172147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172148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172149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172150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64 h 2368"/>
                      <a:gd name="T2" fmla="*/ 240 w 776"/>
                      <a:gd name="T3" fmla="*/ 16 h 2368"/>
                      <a:gd name="T4" fmla="*/ 96 w 776"/>
                      <a:gd name="T5" fmla="*/ 160 h 2368"/>
                      <a:gd name="T6" fmla="*/ 336 w 776"/>
                      <a:gd name="T7" fmla="*/ 160 h 2368"/>
                      <a:gd name="T8" fmla="*/ 192 w 776"/>
                      <a:gd name="T9" fmla="*/ 304 h 2368"/>
                      <a:gd name="T10" fmla="*/ 384 w 776"/>
                      <a:gd name="T11" fmla="*/ 352 h 2368"/>
                      <a:gd name="T12" fmla="*/ 288 w 776"/>
                      <a:gd name="T13" fmla="*/ 448 h 2368"/>
                      <a:gd name="T14" fmla="*/ 480 w 776"/>
                      <a:gd name="T15" fmla="*/ 496 h 2368"/>
                      <a:gd name="T16" fmla="*/ 384 w 776"/>
                      <a:gd name="T17" fmla="*/ 592 h 2368"/>
                      <a:gd name="T18" fmla="*/ 528 w 776"/>
                      <a:gd name="T19" fmla="*/ 640 h 2368"/>
                      <a:gd name="T20" fmla="*/ 480 w 776"/>
                      <a:gd name="T21" fmla="*/ 736 h 2368"/>
                      <a:gd name="T22" fmla="*/ 576 w 776"/>
                      <a:gd name="T23" fmla="*/ 832 h 2368"/>
                      <a:gd name="T24" fmla="*/ 576 w 776"/>
                      <a:gd name="T25" fmla="*/ 928 h 2368"/>
                      <a:gd name="T26" fmla="*/ 672 w 776"/>
                      <a:gd name="T27" fmla="*/ 1072 h 2368"/>
                      <a:gd name="T28" fmla="*/ 624 w 776"/>
                      <a:gd name="T29" fmla="*/ 1216 h 2368"/>
                      <a:gd name="T30" fmla="*/ 720 w 776"/>
                      <a:gd name="T31" fmla="*/ 1312 h 2368"/>
                      <a:gd name="T32" fmla="*/ 672 w 776"/>
                      <a:gd name="T33" fmla="*/ 1456 h 2368"/>
                      <a:gd name="T34" fmla="*/ 720 w 776"/>
                      <a:gd name="T35" fmla="*/ 1600 h 2368"/>
                      <a:gd name="T36" fmla="*/ 672 w 776"/>
                      <a:gd name="T37" fmla="*/ 1696 h 2368"/>
                      <a:gd name="T38" fmla="*/ 768 w 776"/>
                      <a:gd name="T39" fmla="*/ 1840 h 2368"/>
                      <a:gd name="T40" fmla="*/ 720 w 776"/>
                      <a:gd name="T41" fmla="*/ 1984 h 2368"/>
                      <a:gd name="T42" fmla="*/ 768 w 776"/>
                      <a:gd name="T43" fmla="*/ 2176 h 2368"/>
                      <a:gd name="T44" fmla="*/ 720 w 776"/>
                      <a:gd name="T45" fmla="*/ 2224 h 2368"/>
                      <a:gd name="T46" fmla="*/ 768 w 776"/>
                      <a:gd name="T47" fmla="*/ 2368 h 2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</p:grpSp>
            <p:sp>
              <p:nvSpPr>
                <p:cNvPr id="172151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>
                    <a:gd name="T0" fmla="*/ 0 w 776"/>
                    <a:gd name="T1" fmla="*/ 64 h 2368"/>
                    <a:gd name="T2" fmla="*/ 240 w 776"/>
                    <a:gd name="T3" fmla="*/ 16 h 2368"/>
                    <a:gd name="T4" fmla="*/ 96 w 776"/>
                    <a:gd name="T5" fmla="*/ 160 h 2368"/>
                    <a:gd name="T6" fmla="*/ 336 w 776"/>
                    <a:gd name="T7" fmla="*/ 160 h 2368"/>
                    <a:gd name="T8" fmla="*/ 192 w 776"/>
                    <a:gd name="T9" fmla="*/ 304 h 2368"/>
                    <a:gd name="T10" fmla="*/ 384 w 776"/>
                    <a:gd name="T11" fmla="*/ 352 h 2368"/>
                    <a:gd name="T12" fmla="*/ 288 w 776"/>
                    <a:gd name="T13" fmla="*/ 448 h 2368"/>
                    <a:gd name="T14" fmla="*/ 480 w 776"/>
                    <a:gd name="T15" fmla="*/ 496 h 2368"/>
                    <a:gd name="T16" fmla="*/ 384 w 776"/>
                    <a:gd name="T17" fmla="*/ 592 h 2368"/>
                    <a:gd name="T18" fmla="*/ 528 w 776"/>
                    <a:gd name="T19" fmla="*/ 640 h 2368"/>
                    <a:gd name="T20" fmla="*/ 480 w 776"/>
                    <a:gd name="T21" fmla="*/ 736 h 2368"/>
                    <a:gd name="T22" fmla="*/ 576 w 776"/>
                    <a:gd name="T23" fmla="*/ 832 h 2368"/>
                    <a:gd name="T24" fmla="*/ 576 w 776"/>
                    <a:gd name="T25" fmla="*/ 928 h 2368"/>
                    <a:gd name="T26" fmla="*/ 672 w 776"/>
                    <a:gd name="T27" fmla="*/ 1072 h 2368"/>
                    <a:gd name="T28" fmla="*/ 624 w 776"/>
                    <a:gd name="T29" fmla="*/ 1216 h 2368"/>
                    <a:gd name="T30" fmla="*/ 720 w 776"/>
                    <a:gd name="T31" fmla="*/ 1312 h 2368"/>
                    <a:gd name="T32" fmla="*/ 672 w 776"/>
                    <a:gd name="T33" fmla="*/ 1456 h 2368"/>
                    <a:gd name="T34" fmla="*/ 720 w 776"/>
                    <a:gd name="T35" fmla="*/ 1600 h 2368"/>
                    <a:gd name="T36" fmla="*/ 672 w 776"/>
                    <a:gd name="T37" fmla="*/ 1696 h 2368"/>
                    <a:gd name="T38" fmla="*/ 768 w 776"/>
                    <a:gd name="T39" fmla="*/ 1840 h 2368"/>
                    <a:gd name="T40" fmla="*/ 720 w 776"/>
                    <a:gd name="T41" fmla="*/ 1984 h 2368"/>
                    <a:gd name="T42" fmla="*/ 768 w 776"/>
                    <a:gd name="T43" fmla="*/ 2176 h 2368"/>
                    <a:gd name="T44" fmla="*/ 720 w 776"/>
                    <a:gd name="T45" fmla="*/ 2224 h 2368"/>
                    <a:gd name="T46" fmla="*/ 768 w 776"/>
                    <a:gd name="T47" fmla="*/ 2368 h 2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FFCC00"/>
                    </a:solidFill>
                  </a:endParaRPr>
                </a:p>
              </p:txBody>
            </p:sp>
          </p:grpSp>
        </p:grpSp>
        <p:grpSp>
          <p:nvGrpSpPr>
            <p:cNvPr id="172152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172153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CC00"/>
                  </a:solidFill>
                </a:endParaRPr>
              </a:p>
            </p:txBody>
          </p:sp>
          <p:sp>
            <p:nvSpPr>
              <p:cNvPr id="172154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CC00"/>
                  </a:solidFill>
                </a:endParaRPr>
              </a:p>
            </p:txBody>
          </p:sp>
          <p:sp>
            <p:nvSpPr>
              <p:cNvPr id="172155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CC00"/>
                  </a:solidFill>
                </a:endParaRPr>
              </a:p>
            </p:txBody>
          </p:sp>
          <p:sp>
            <p:nvSpPr>
              <p:cNvPr id="172156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CC00"/>
                  </a:solidFill>
                </a:endParaRPr>
              </a:p>
            </p:txBody>
          </p:sp>
          <p:sp>
            <p:nvSpPr>
              <p:cNvPr id="172157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CC00"/>
                  </a:solidFill>
                </a:endParaRPr>
              </a:p>
            </p:txBody>
          </p:sp>
          <p:sp>
            <p:nvSpPr>
              <p:cNvPr id="172158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CC00"/>
                  </a:solidFill>
                </a:endParaRPr>
              </a:p>
            </p:txBody>
          </p:sp>
          <p:sp>
            <p:nvSpPr>
              <p:cNvPr id="172159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CC00"/>
                  </a:solidFill>
                </a:endParaRPr>
              </a:p>
            </p:txBody>
          </p:sp>
          <p:sp>
            <p:nvSpPr>
              <p:cNvPr id="172160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CC00"/>
                  </a:solidFill>
                </a:endParaRPr>
              </a:p>
            </p:txBody>
          </p:sp>
          <p:sp>
            <p:nvSpPr>
              <p:cNvPr id="172161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CC00"/>
                  </a:solidFill>
                </a:endParaRPr>
              </a:p>
            </p:txBody>
          </p:sp>
          <p:sp>
            <p:nvSpPr>
              <p:cNvPr id="172162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CC00"/>
                  </a:solidFill>
                </a:endParaRPr>
              </a:p>
            </p:txBody>
          </p:sp>
          <p:sp>
            <p:nvSpPr>
              <p:cNvPr id="172163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CC00"/>
                  </a:solidFill>
                </a:endParaRPr>
              </a:p>
            </p:txBody>
          </p:sp>
          <p:sp>
            <p:nvSpPr>
              <p:cNvPr id="172164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CC00"/>
                  </a:solidFill>
                </a:endParaRPr>
              </a:p>
            </p:txBody>
          </p:sp>
          <p:sp>
            <p:nvSpPr>
              <p:cNvPr id="172165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CC00"/>
                  </a:solidFill>
                </a:endParaRPr>
              </a:p>
            </p:txBody>
          </p:sp>
          <p:sp>
            <p:nvSpPr>
              <p:cNvPr id="172166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CC00"/>
                  </a:solidFill>
                </a:endParaRPr>
              </a:p>
            </p:txBody>
          </p:sp>
        </p:grpSp>
      </p:grpSp>
      <p:sp>
        <p:nvSpPr>
          <p:cNvPr id="172167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4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72168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72169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172170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172171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4A950EF-06C0-460C-9717-DB5BE9D5C5B8}" type="slidenum">
              <a:rPr lang="en-US" altLang="en-US">
                <a:solidFill>
                  <a:srgbClr val="FFCC00"/>
                </a:solidFill>
              </a:rPr>
              <a:pPr/>
              <a:t>‹#›</a:t>
            </a:fld>
            <a:endParaRPr lang="en-US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00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5E941-0DE2-47BD-B8ED-CBAD39AA968C}" type="slidenum">
              <a:rPr lang="en-US" altLang="en-US">
                <a:solidFill>
                  <a:srgbClr val="FFCC00"/>
                </a:solidFill>
              </a:rPr>
              <a:pPr/>
              <a:t>‹#›</a:t>
            </a:fld>
            <a:endParaRPr lang="en-US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212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3" indent="0">
              <a:buNone/>
              <a:defRPr sz="1800"/>
            </a:lvl2pPr>
            <a:lvl3pPr marL="914346" indent="0">
              <a:buNone/>
              <a:defRPr sz="1600"/>
            </a:lvl3pPr>
            <a:lvl4pPr marL="1371519" indent="0">
              <a:buNone/>
              <a:defRPr sz="1400"/>
            </a:lvl4pPr>
            <a:lvl5pPr marL="1828692" indent="0">
              <a:buNone/>
              <a:defRPr sz="1400"/>
            </a:lvl5pPr>
            <a:lvl6pPr marL="2285865" indent="0">
              <a:buNone/>
              <a:defRPr sz="1400"/>
            </a:lvl6pPr>
            <a:lvl7pPr marL="2743038" indent="0">
              <a:buNone/>
              <a:defRPr sz="1400"/>
            </a:lvl7pPr>
            <a:lvl8pPr marL="3200208" indent="0">
              <a:buNone/>
              <a:defRPr sz="1400"/>
            </a:lvl8pPr>
            <a:lvl9pPr marL="365738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252BC-4D6C-4F5C-85BA-76AA49E77159}" type="slidenum">
              <a:rPr lang="en-US" altLang="en-US">
                <a:solidFill>
                  <a:srgbClr val="FFCC00"/>
                </a:solidFill>
              </a:rPr>
              <a:pPr/>
              <a:t>‹#›</a:t>
            </a:fld>
            <a:endParaRPr lang="en-US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509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9D857-3699-4189-AF5C-CC2A5FC7691C}" type="slidenum">
              <a:rPr lang="en-US" altLang="en-US">
                <a:solidFill>
                  <a:srgbClr val="FFCC00"/>
                </a:solidFill>
              </a:rPr>
              <a:pPr/>
              <a:t>‹#›</a:t>
            </a:fld>
            <a:endParaRPr lang="en-US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937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3" indent="0">
              <a:buNone/>
              <a:defRPr sz="2000" b="1"/>
            </a:lvl2pPr>
            <a:lvl3pPr marL="914346" indent="0">
              <a:buNone/>
              <a:defRPr sz="1800" b="1"/>
            </a:lvl3pPr>
            <a:lvl4pPr marL="1371519" indent="0">
              <a:buNone/>
              <a:defRPr sz="1600" b="1"/>
            </a:lvl4pPr>
            <a:lvl5pPr marL="1828692" indent="0">
              <a:buNone/>
              <a:defRPr sz="1600" b="1"/>
            </a:lvl5pPr>
            <a:lvl6pPr marL="2285865" indent="0">
              <a:buNone/>
              <a:defRPr sz="1600" b="1"/>
            </a:lvl6pPr>
            <a:lvl7pPr marL="2743038" indent="0">
              <a:buNone/>
              <a:defRPr sz="1600" b="1"/>
            </a:lvl7pPr>
            <a:lvl8pPr marL="3200208" indent="0">
              <a:buNone/>
              <a:defRPr sz="1600" b="1"/>
            </a:lvl8pPr>
            <a:lvl9pPr marL="365738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3" indent="0">
              <a:buNone/>
              <a:defRPr sz="2000" b="1"/>
            </a:lvl2pPr>
            <a:lvl3pPr marL="914346" indent="0">
              <a:buNone/>
              <a:defRPr sz="1800" b="1"/>
            </a:lvl3pPr>
            <a:lvl4pPr marL="1371519" indent="0">
              <a:buNone/>
              <a:defRPr sz="1600" b="1"/>
            </a:lvl4pPr>
            <a:lvl5pPr marL="1828692" indent="0">
              <a:buNone/>
              <a:defRPr sz="1600" b="1"/>
            </a:lvl5pPr>
            <a:lvl6pPr marL="2285865" indent="0">
              <a:buNone/>
              <a:defRPr sz="1600" b="1"/>
            </a:lvl6pPr>
            <a:lvl7pPr marL="2743038" indent="0">
              <a:buNone/>
              <a:defRPr sz="1600" b="1"/>
            </a:lvl7pPr>
            <a:lvl8pPr marL="3200208" indent="0">
              <a:buNone/>
              <a:defRPr sz="1600" b="1"/>
            </a:lvl8pPr>
            <a:lvl9pPr marL="365738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33082-CD55-44AE-89AC-BC41F114C1B9}" type="slidenum">
              <a:rPr lang="en-US" altLang="en-US">
                <a:solidFill>
                  <a:srgbClr val="FFCC00"/>
                </a:solidFill>
              </a:rPr>
              <a:pPr/>
              <a:t>‹#›</a:t>
            </a:fld>
            <a:endParaRPr lang="en-US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598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5E941-0DE2-47BD-B8ED-CBAD39AA96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5154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D812C-8050-4C89-8474-BED36CE058C5}" type="slidenum">
              <a:rPr lang="en-US" altLang="en-US">
                <a:solidFill>
                  <a:srgbClr val="FFCC00"/>
                </a:solidFill>
              </a:rPr>
              <a:pPr/>
              <a:t>‹#›</a:t>
            </a:fld>
            <a:endParaRPr lang="en-US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8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57F8D-22FF-49E5-96E1-65F5334799F7}" type="slidenum">
              <a:rPr lang="en-US" altLang="en-US">
                <a:solidFill>
                  <a:srgbClr val="FFCC00"/>
                </a:solidFill>
              </a:rPr>
              <a:pPr/>
              <a:t>‹#›</a:t>
            </a:fld>
            <a:endParaRPr lang="en-US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5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3" indent="0">
              <a:buNone/>
              <a:defRPr sz="1200"/>
            </a:lvl2pPr>
            <a:lvl3pPr marL="914346" indent="0">
              <a:buNone/>
              <a:defRPr sz="1000"/>
            </a:lvl3pPr>
            <a:lvl4pPr marL="1371519" indent="0">
              <a:buNone/>
              <a:defRPr sz="900"/>
            </a:lvl4pPr>
            <a:lvl5pPr marL="1828692" indent="0">
              <a:buNone/>
              <a:defRPr sz="900"/>
            </a:lvl5pPr>
            <a:lvl6pPr marL="2285865" indent="0">
              <a:buNone/>
              <a:defRPr sz="900"/>
            </a:lvl6pPr>
            <a:lvl7pPr marL="2743038" indent="0">
              <a:buNone/>
              <a:defRPr sz="900"/>
            </a:lvl7pPr>
            <a:lvl8pPr marL="3200208" indent="0">
              <a:buNone/>
              <a:defRPr sz="900"/>
            </a:lvl8pPr>
            <a:lvl9pPr marL="365738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8188C-2239-40F8-BBA3-B3EFB9033498}" type="slidenum">
              <a:rPr lang="en-US" altLang="en-US">
                <a:solidFill>
                  <a:srgbClr val="FFCC00"/>
                </a:solidFill>
              </a:rPr>
              <a:pPr/>
              <a:t>‹#›</a:t>
            </a:fld>
            <a:endParaRPr lang="en-US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134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6" indent="0">
              <a:buNone/>
              <a:defRPr sz="2400"/>
            </a:lvl3pPr>
            <a:lvl4pPr marL="1371519" indent="0">
              <a:buNone/>
              <a:defRPr sz="2000"/>
            </a:lvl4pPr>
            <a:lvl5pPr marL="1828692" indent="0">
              <a:buNone/>
              <a:defRPr sz="2000"/>
            </a:lvl5pPr>
            <a:lvl6pPr marL="2285865" indent="0">
              <a:buNone/>
              <a:defRPr sz="2000"/>
            </a:lvl6pPr>
            <a:lvl7pPr marL="2743038" indent="0">
              <a:buNone/>
              <a:defRPr sz="2000"/>
            </a:lvl7pPr>
            <a:lvl8pPr marL="3200208" indent="0">
              <a:buNone/>
              <a:defRPr sz="2000"/>
            </a:lvl8pPr>
            <a:lvl9pPr marL="365738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3" indent="0">
              <a:buNone/>
              <a:defRPr sz="1200"/>
            </a:lvl2pPr>
            <a:lvl3pPr marL="914346" indent="0">
              <a:buNone/>
              <a:defRPr sz="1000"/>
            </a:lvl3pPr>
            <a:lvl4pPr marL="1371519" indent="0">
              <a:buNone/>
              <a:defRPr sz="900"/>
            </a:lvl4pPr>
            <a:lvl5pPr marL="1828692" indent="0">
              <a:buNone/>
              <a:defRPr sz="900"/>
            </a:lvl5pPr>
            <a:lvl6pPr marL="2285865" indent="0">
              <a:buNone/>
              <a:defRPr sz="900"/>
            </a:lvl6pPr>
            <a:lvl7pPr marL="2743038" indent="0">
              <a:buNone/>
              <a:defRPr sz="900"/>
            </a:lvl7pPr>
            <a:lvl8pPr marL="3200208" indent="0">
              <a:buNone/>
              <a:defRPr sz="900"/>
            </a:lvl8pPr>
            <a:lvl9pPr marL="365738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18196-1FFC-47DF-B62A-0F5024455C2F}" type="slidenum">
              <a:rPr lang="en-US" altLang="en-US">
                <a:solidFill>
                  <a:srgbClr val="FFCC00"/>
                </a:solidFill>
              </a:rPr>
              <a:pPr/>
              <a:t>‹#›</a:t>
            </a:fld>
            <a:endParaRPr lang="en-US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9734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07EF6-2ECF-470F-B5AD-381065493068}" type="slidenum">
              <a:rPr lang="en-US" altLang="en-US">
                <a:solidFill>
                  <a:srgbClr val="FFCC00"/>
                </a:solidFill>
              </a:rPr>
              <a:pPr/>
              <a:t>‹#›</a:t>
            </a:fld>
            <a:endParaRPr lang="en-US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2407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9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301629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86993-3777-4D7F-80FE-73E507A8C432}" type="slidenum">
              <a:rPr lang="en-US" altLang="en-US">
                <a:solidFill>
                  <a:srgbClr val="FFCC00"/>
                </a:solidFill>
              </a:rPr>
              <a:pPr/>
              <a:t>‹#›</a:t>
            </a:fld>
            <a:endParaRPr lang="en-US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8612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2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5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896327-48E7-4B74-9136-03D1F9C13171}" type="slidenum">
              <a:rPr lang="en-US" altLang="en-US">
                <a:solidFill>
                  <a:srgbClr val="FFCC00"/>
                </a:solidFill>
              </a:rPr>
              <a:pPr/>
              <a:t>‹#›</a:t>
            </a:fld>
            <a:endParaRPr lang="en-US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2562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2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5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94FB36D-81BE-4268-AFFF-C2ACFA1FF105}" type="slidenum">
              <a:rPr lang="en-US" altLang="en-US">
                <a:solidFill>
                  <a:srgbClr val="FFCC00"/>
                </a:solidFill>
              </a:rPr>
              <a:pPr/>
              <a:t>‹#›</a:t>
            </a:fld>
            <a:endParaRPr lang="en-US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417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2" y="1981205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2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2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5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3930E98-7DAC-42E5-A8AE-1E96E56CB6E7}" type="slidenum">
              <a:rPr lang="en-US" altLang="en-US">
                <a:solidFill>
                  <a:srgbClr val="FFCC00"/>
                </a:solidFill>
              </a:rPr>
              <a:pPr/>
              <a:t>‹#›</a:t>
            </a:fld>
            <a:endParaRPr lang="en-US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559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281"/>
            <a:ext cx="7772400" cy="14701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14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24" indent="0" algn="ctr">
              <a:buNone/>
              <a:defRPr/>
            </a:lvl2pPr>
            <a:lvl3pPr marL="822839" indent="0" algn="ctr">
              <a:buNone/>
              <a:defRPr/>
            </a:lvl3pPr>
            <a:lvl4pPr marL="1234271" indent="0" algn="ctr">
              <a:buNone/>
              <a:defRPr/>
            </a:lvl4pPr>
            <a:lvl5pPr marL="1645689" indent="0" algn="ctr">
              <a:buNone/>
              <a:defRPr/>
            </a:lvl5pPr>
            <a:lvl6pPr marL="2057112" indent="0" algn="ctr">
              <a:buNone/>
              <a:defRPr/>
            </a:lvl6pPr>
            <a:lvl7pPr marL="2468534" indent="0" algn="ctr">
              <a:buNone/>
              <a:defRPr/>
            </a:lvl7pPr>
            <a:lvl8pPr marL="2879957" indent="0" algn="ctr">
              <a:buNone/>
              <a:defRPr/>
            </a:lvl8pPr>
            <a:lvl9pPr marL="329137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99205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3" indent="0">
              <a:buNone/>
              <a:defRPr sz="1800"/>
            </a:lvl2pPr>
            <a:lvl3pPr marL="914346" indent="0">
              <a:buNone/>
              <a:defRPr sz="1600"/>
            </a:lvl3pPr>
            <a:lvl4pPr marL="1371519" indent="0">
              <a:buNone/>
              <a:defRPr sz="1400"/>
            </a:lvl4pPr>
            <a:lvl5pPr marL="1828692" indent="0">
              <a:buNone/>
              <a:defRPr sz="1400"/>
            </a:lvl5pPr>
            <a:lvl6pPr marL="2285865" indent="0">
              <a:buNone/>
              <a:defRPr sz="1400"/>
            </a:lvl6pPr>
            <a:lvl7pPr marL="2743038" indent="0">
              <a:buNone/>
              <a:defRPr sz="1400"/>
            </a:lvl7pPr>
            <a:lvl8pPr marL="3200208" indent="0">
              <a:buNone/>
              <a:defRPr sz="1400"/>
            </a:lvl8pPr>
            <a:lvl9pPr marL="365738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252BC-4D6C-4F5C-85BA-76AA49E771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4856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69045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24" indent="0">
              <a:buNone/>
              <a:defRPr sz="1600"/>
            </a:lvl2pPr>
            <a:lvl3pPr marL="822839" indent="0">
              <a:buNone/>
              <a:defRPr sz="1400"/>
            </a:lvl3pPr>
            <a:lvl4pPr marL="1234271" indent="0">
              <a:buNone/>
              <a:defRPr sz="1300"/>
            </a:lvl4pPr>
            <a:lvl5pPr marL="1645689" indent="0">
              <a:buNone/>
              <a:defRPr sz="1300"/>
            </a:lvl5pPr>
            <a:lvl6pPr marL="2057112" indent="0">
              <a:buNone/>
              <a:defRPr sz="1300"/>
            </a:lvl6pPr>
            <a:lvl7pPr marL="2468534" indent="0">
              <a:buNone/>
              <a:defRPr sz="1300"/>
            </a:lvl7pPr>
            <a:lvl8pPr marL="2879957" indent="0">
              <a:buNone/>
              <a:defRPr sz="1300"/>
            </a:lvl8pPr>
            <a:lvl9pPr marL="3291378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4314619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943100"/>
            <a:ext cx="3611880" cy="402336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1943100"/>
            <a:ext cx="3611880" cy="402336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04597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5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24" indent="0">
              <a:buNone/>
              <a:defRPr sz="1800" b="1"/>
            </a:lvl2pPr>
            <a:lvl3pPr marL="822839" indent="0">
              <a:buNone/>
              <a:defRPr sz="1600" b="1"/>
            </a:lvl3pPr>
            <a:lvl4pPr marL="1234271" indent="0">
              <a:buNone/>
              <a:defRPr sz="1400" b="1"/>
            </a:lvl4pPr>
            <a:lvl5pPr marL="1645689" indent="0">
              <a:buNone/>
              <a:defRPr sz="1400" b="1"/>
            </a:lvl5pPr>
            <a:lvl6pPr marL="2057112" indent="0">
              <a:buNone/>
              <a:defRPr sz="1400" b="1"/>
            </a:lvl6pPr>
            <a:lvl7pPr marL="2468534" indent="0">
              <a:buNone/>
              <a:defRPr sz="1400" b="1"/>
            </a:lvl7pPr>
            <a:lvl8pPr marL="2879957" indent="0">
              <a:buNone/>
              <a:defRPr sz="1400" b="1"/>
            </a:lvl8pPr>
            <a:lvl9pPr marL="3291378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5" y="2174560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81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24" indent="0">
              <a:buNone/>
              <a:defRPr sz="1800" b="1"/>
            </a:lvl2pPr>
            <a:lvl3pPr marL="822839" indent="0">
              <a:buNone/>
              <a:defRPr sz="1600" b="1"/>
            </a:lvl3pPr>
            <a:lvl4pPr marL="1234271" indent="0">
              <a:buNone/>
              <a:defRPr sz="1400" b="1"/>
            </a:lvl4pPr>
            <a:lvl5pPr marL="1645689" indent="0">
              <a:buNone/>
              <a:defRPr sz="1400" b="1"/>
            </a:lvl5pPr>
            <a:lvl6pPr marL="2057112" indent="0">
              <a:buNone/>
              <a:defRPr sz="1400" b="1"/>
            </a:lvl6pPr>
            <a:lvl7pPr marL="2468534" indent="0">
              <a:buNone/>
              <a:defRPr sz="1400" b="1"/>
            </a:lvl7pPr>
            <a:lvl8pPr marL="2879957" indent="0">
              <a:buNone/>
              <a:defRPr sz="1400" b="1"/>
            </a:lvl8pPr>
            <a:lvl9pPr marL="3291378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81" y="2174560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47817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90733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080855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906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470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24" indent="0">
              <a:buNone/>
              <a:defRPr sz="1100"/>
            </a:lvl2pPr>
            <a:lvl3pPr marL="822839" indent="0">
              <a:buNone/>
              <a:defRPr sz="900"/>
            </a:lvl3pPr>
            <a:lvl4pPr marL="1234271" indent="0">
              <a:buNone/>
              <a:defRPr sz="800"/>
            </a:lvl4pPr>
            <a:lvl5pPr marL="1645689" indent="0">
              <a:buNone/>
              <a:defRPr sz="800"/>
            </a:lvl5pPr>
            <a:lvl6pPr marL="2057112" indent="0">
              <a:buNone/>
              <a:defRPr sz="800"/>
            </a:lvl6pPr>
            <a:lvl7pPr marL="2468534" indent="0">
              <a:buNone/>
              <a:defRPr sz="800"/>
            </a:lvl7pPr>
            <a:lvl8pPr marL="2879957" indent="0">
              <a:buNone/>
              <a:defRPr sz="800"/>
            </a:lvl8pPr>
            <a:lvl9pPr marL="329137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0669112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24" indent="0">
              <a:buNone/>
              <a:defRPr sz="2500"/>
            </a:lvl2pPr>
            <a:lvl3pPr marL="822839" indent="0">
              <a:buNone/>
              <a:defRPr sz="2200"/>
            </a:lvl3pPr>
            <a:lvl4pPr marL="1234271" indent="0">
              <a:buNone/>
              <a:defRPr sz="1800"/>
            </a:lvl4pPr>
            <a:lvl5pPr marL="1645689" indent="0">
              <a:buNone/>
              <a:defRPr sz="1800"/>
            </a:lvl5pPr>
            <a:lvl6pPr marL="2057112" indent="0">
              <a:buNone/>
              <a:defRPr sz="1800"/>
            </a:lvl6pPr>
            <a:lvl7pPr marL="2468534" indent="0">
              <a:buNone/>
              <a:defRPr sz="1800"/>
            </a:lvl7pPr>
            <a:lvl8pPr marL="2879957" indent="0">
              <a:buNone/>
              <a:defRPr sz="1800"/>
            </a:lvl8pPr>
            <a:lvl9pPr marL="3291378" indent="0">
              <a:buNone/>
              <a:defRPr sz="1800"/>
            </a:lvl9pPr>
          </a:lstStyle>
          <a:p>
            <a:pPr lvl="0"/>
            <a:endParaRPr lang="en-US" noProof="0" smtClean="0">
              <a:sym typeface="Marker Fel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24" indent="0">
              <a:buNone/>
              <a:defRPr sz="1100"/>
            </a:lvl2pPr>
            <a:lvl3pPr marL="822839" indent="0">
              <a:buNone/>
              <a:defRPr sz="900"/>
            </a:lvl3pPr>
            <a:lvl4pPr marL="1234271" indent="0">
              <a:buNone/>
              <a:defRPr sz="800"/>
            </a:lvl4pPr>
            <a:lvl5pPr marL="1645689" indent="0">
              <a:buNone/>
              <a:defRPr sz="800"/>
            </a:lvl5pPr>
            <a:lvl6pPr marL="2057112" indent="0">
              <a:buNone/>
              <a:defRPr sz="800"/>
            </a:lvl6pPr>
            <a:lvl7pPr marL="2468534" indent="0">
              <a:buNone/>
              <a:defRPr sz="800"/>
            </a:lvl7pPr>
            <a:lvl8pPr marL="2879957" indent="0">
              <a:buNone/>
              <a:defRPr sz="800"/>
            </a:lvl8pPr>
            <a:lvl9pPr marL="329137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623071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11934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2230" y="182880"/>
            <a:ext cx="1840230" cy="57835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1540" y="182880"/>
            <a:ext cx="5383530" cy="57835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60455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9D857-3699-4189-AF5C-CC2A5FC769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05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281"/>
            <a:ext cx="7772400" cy="14701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14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24" indent="0" algn="ctr">
              <a:buNone/>
              <a:defRPr/>
            </a:lvl2pPr>
            <a:lvl3pPr marL="822839" indent="0" algn="ctr">
              <a:buNone/>
              <a:defRPr/>
            </a:lvl3pPr>
            <a:lvl4pPr marL="1234271" indent="0" algn="ctr">
              <a:buNone/>
              <a:defRPr/>
            </a:lvl4pPr>
            <a:lvl5pPr marL="1645689" indent="0" algn="ctr">
              <a:buNone/>
              <a:defRPr/>
            </a:lvl5pPr>
            <a:lvl6pPr marL="2057112" indent="0" algn="ctr">
              <a:buNone/>
              <a:defRPr/>
            </a:lvl6pPr>
            <a:lvl7pPr marL="2468534" indent="0" algn="ctr">
              <a:buNone/>
              <a:defRPr/>
            </a:lvl7pPr>
            <a:lvl8pPr marL="2879957" indent="0" algn="ctr">
              <a:buNone/>
              <a:defRPr/>
            </a:lvl8pPr>
            <a:lvl9pPr marL="329137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84642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76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24" indent="0">
              <a:buNone/>
              <a:defRPr sz="1600"/>
            </a:lvl2pPr>
            <a:lvl3pPr marL="822839" indent="0">
              <a:buNone/>
              <a:defRPr sz="1400"/>
            </a:lvl3pPr>
            <a:lvl4pPr marL="1234271" indent="0">
              <a:buNone/>
              <a:defRPr sz="1300"/>
            </a:lvl4pPr>
            <a:lvl5pPr marL="1645689" indent="0">
              <a:buNone/>
              <a:defRPr sz="1300"/>
            </a:lvl5pPr>
            <a:lvl6pPr marL="2057112" indent="0">
              <a:buNone/>
              <a:defRPr sz="1300"/>
            </a:lvl6pPr>
            <a:lvl7pPr marL="2468534" indent="0">
              <a:buNone/>
              <a:defRPr sz="1300"/>
            </a:lvl7pPr>
            <a:lvl8pPr marL="2879957" indent="0">
              <a:buNone/>
              <a:defRPr sz="1300"/>
            </a:lvl8pPr>
            <a:lvl9pPr marL="3291378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0375154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943100"/>
            <a:ext cx="3611880" cy="402336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1943100"/>
            <a:ext cx="3611880" cy="402336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09357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5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24" indent="0">
              <a:buNone/>
              <a:defRPr sz="1800" b="1"/>
            </a:lvl2pPr>
            <a:lvl3pPr marL="822839" indent="0">
              <a:buNone/>
              <a:defRPr sz="1600" b="1"/>
            </a:lvl3pPr>
            <a:lvl4pPr marL="1234271" indent="0">
              <a:buNone/>
              <a:defRPr sz="1400" b="1"/>
            </a:lvl4pPr>
            <a:lvl5pPr marL="1645689" indent="0">
              <a:buNone/>
              <a:defRPr sz="1400" b="1"/>
            </a:lvl5pPr>
            <a:lvl6pPr marL="2057112" indent="0">
              <a:buNone/>
              <a:defRPr sz="1400" b="1"/>
            </a:lvl6pPr>
            <a:lvl7pPr marL="2468534" indent="0">
              <a:buNone/>
              <a:defRPr sz="1400" b="1"/>
            </a:lvl7pPr>
            <a:lvl8pPr marL="2879957" indent="0">
              <a:buNone/>
              <a:defRPr sz="1400" b="1"/>
            </a:lvl8pPr>
            <a:lvl9pPr marL="3291378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5" y="2174560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81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24" indent="0">
              <a:buNone/>
              <a:defRPr sz="1800" b="1"/>
            </a:lvl2pPr>
            <a:lvl3pPr marL="822839" indent="0">
              <a:buNone/>
              <a:defRPr sz="1600" b="1"/>
            </a:lvl3pPr>
            <a:lvl4pPr marL="1234271" indent="0">
              <a:buNone/>
              <a:defRPr sz="1400" b="1"/>
            </a:lvl4pPr>
            <a:lvl5pPr marL="1645689" indent="0">
              <a:buNone/>
              <a:defRPr sz="1400" b="1"/>
            </a:lvl5pPr>
            <a:lvl6pPr marL="2057112" indent="0">
              <a:buNone/>
              <a:defRPr sz="1400" b="1"/>
            </a:lvl6pPr>
            <a:lvl7pPr marL="2468534" indent="0">
              <a:buNone/>
              <a:defRPr sz="1400" b="1"/>
            </a:lvl7pPr>
            <a:lvl8pPr marL="2879957" indent="0">
              <a:buNone/>
              <a:defRPr sz="1400" b="1"/>
            </a:lvl8pPr>
            <a:lvl9pPr marL="3291378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81" y="2174560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98816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99110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3433646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906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470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24" indent="0">
              <a:buNone/>
              <a:defRPr sz="1100"/>
            </a:lvl2pPr>
            <a:lvl3pPr marL="822839" indent="0">
              <a:buNone/>
              <a:defRPr sz="900"/>
            </a:lvl3pPr>
            <a:lvl4pPr marL="1234271" indent="0">
              <a:buNone/>
              <a:defRPr sz="800"/>
            </a:lvl4pPr>
            <a:lvl5pPr marL="1645689" indent="0">
              <a:buNone/>
              <a:defRPr sz="800"/>
            </a:lvl5pPr>
            <a:lvl6pPr marL="2057112" indent="0">
              <a:buNone/>
              <a:defRPr sz="800"/>
            </a:lvl6pPr>
            <a:lvl7pPr marL="2468534" indent="0">
              <a:buNone/>
              <a:defRPr sz="800"/>
            </a:lvl7pPr>
            <a:lvl8pPr marL="2879957" indent="0">
              <a:buNone/>
              <a:defRPr sz="800"/>
            </a:lvl8pPr>
            <a:lvl9pPr marL="329137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0351274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24" indent="0">
              <a:buNone/>
              <a:defRPr sz="2500"/>
            </a:lvl2pPr>
            <a:lvl3pPr marL="822839" indent="0">
              <a:buNone/>
              <a:defRPr sz="2200"/>
            </a:lvl3pPr>
            <a:lvl4pPr marL="1234271" indent="0">
              <a:buNone/>
              <a:defRPr sz="1800"/>
            </a:lvl4pPr>
            <a:lvl5pPr marL="1645689" indent="0">
              <a:buNone/>
              <a:defRPr sz="1800"/>
            </a:lvl5pPr>
            <a:lvl6pPr marL="2057112" indent="0">
              <a:buNone/>
              <a:defRPr sz="1800"/>
            </a:lvl6pPr>
            <a:lvl7pPr marL="2468534" indent="0">
              <a:buNone/>
              <a:defRPr sz="1800"/>
            </a:lvl7pPr>
            <a:lvl8pPr marL="2879957" indent="0">
              <a:buNone/>
              <a:defRPr sz="1800"/>
            </a:lvl8pPr>
            <a:lvl9pPr marL="3291378" indent="0">
              <a:buNone/>
              <a:defRPr sz="1800"/>
            </a:lvl9pPr>
          </a:lstStyle>
          <a:p>
            <a:pPr lvl="0"/>
            <a:endParaRPr lang="en-US" noProof="0" smtClean="0">
              <a:sym typeface="Marker Fel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24" indent="0">
              <a:buNone/>
              <a:defRPr sz="1100"/>
            </a:lvl2pPr>
            <a:lvl3pPr marL="822839" indent="0">
              <a:buNone/>
              <a:defRPr sz="900"/>
            </a:lvl3pPr>
            <a:lvl4pPr marL="1234271" indent="0">
              <a:buNone/>
              <a:defRPr sz="800"/>
            </a:lvl4pPr>
            <a:lvl5pPr marL="1645689" indent="0">
              <a:buNone/>
              <a:defRPr sz="800"/>
            </a:lvl5pPr>
            <a:lvl6pPr marL="2057112" indent="0">
              <a:buNone/>
              <a:defRPr sz="800"/>
            </a:lvl6pPr>
            <a:lvl7pPr marL="2468534" indent="0">
              <a:buNone/>
              <a:defRPr sz="800"/>
            </a:lvl7pPr>
            <a:lvl8pPr marL="2879957" indent="0">
              <a:buNone/>
              <a:defRPr sz="800"/>
            </a:lvl8pPr>
            <a:lvl9pPr marL="329137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2530463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12984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3" indent="0">
              <a:buNone/>
              <a:defRPr sz="2000" b="1"/>
            </a:lvl2pPr>
            <a:lvl3pPr marL="914346" indent="0">
              <a:buNone/>
              <a:defRPr sz="1800" b="1"/>
            </a:lvl3pPr>
            <a:lvl4pPr marL="1371519" indent="0">
              <a:buNone/>
              <a:defRPr sz="1600" b="1"/>
            </a:lvl4pPr>
            <a:lvl5pPr marL="1828692" indent="0">
              <a:buNone/>
              <a:defRPr sz="1600" b="1"/>
            </a:lvl5pPr>
            <a:lvl6pPr marL="2285865" indent="0">
              <a:buNone/>
              <a:defRPr sz="1600" b="1"/>
            </a:lvl6pPr>
            <a:lvl7pPr marL="2743038" indent="0">
              <a:buNone/>
              <a:defRPr sz="1600" b="1"/>
            </a:lvl7pPr>
            <a:lvl8pPr marL="3200208" indent="0">
              <a:buNone/>
              <a:defRPr sz="1600" b="1"/>
            </a:lvl8pPr>
            <a:lvl9pPr marL="365738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3" indent="0">
              <a:buNone/>
              <a:defRPr sz="2000" b="1"/>
            </a:lvl2pPr>
            <a:lvl3pPr marL="914346" indent="0">
              <a:buNone/>
              <a:defRPr sz="1800" b="1"/>
            </a:lvl3pPr>
            <a:lvl4pPr marL="1371519" indent="0">
              <a:buNone/>
              <a:defRPr sz="1600" b="1"/>
            </a:lvl4pPr>
            <a:lvl5pPr marL="1828692" indent="0">
              <a:buNone/>
              <a:defRPr sz="1600" b="1"/>
            </a:lvl5pPr>
            <a:lvl6pPr marL="2285865" indent="0">
              <a:buNone/>
              <a:defRPr sz="1600" b="1"/>
            </a:lvl6pPr>
            <a:lvl7pPr marL="2743038" indent="0">
              <a:buNone/>
              <a:defRPr sz="1600" b="1"/>
            </a:lvl7pPr>
            <a:lvl8pPr marL="3200208" indent="0">
              <a:buNone/>
              <a:defRPr sz="1600" b="1"/>
            </a:lvl8pPr>
            <a:lvl9pPr marL="365738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33082-CD55-44AE-89AC-BC41F114C1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374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2230" y="182880"/>
            <a:ext cx="1840230" cy="57835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1540" y="182880"/>
            <a:ext cx="5383530" cy="57835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53685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275"/>
            <a:ext cx="7772400" cy="14701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8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48" indent="0" algn="ctr">
              <a:buNone/>
              <a:defRPr/>
            </a:lvl2pPr>
            <a:lvl3pPr marL="822893" indent="0" algn="ctr">
              <a:buNone/>
              <a:defRPr/>
            </a:lvl3pPr>
            <a:lvl4pPr marL="1234343" indent="0" algn="ctr">
              <a:buNone/>
              <a:defRPr/>
            </a:lvl4pPr>
            <a:lvl5pPr marL="1645788" indent="0" algn="ctr">
              <a:buNone/>
              <a:defRPr/>
            </a:lvl5pPr>
            <a:lvl6pPr marL="2057235" indent="0" algn="ctr">
              <a:buNone/>
              <a:defRPr/>
            </a:lvl6pPr>
            <a:lvl7pPr marL="2468682" indent="0" algn="ctr">
              <a:buNone/>
              <a:defRPr/>
            </a:lvl7pPr>
            <a:lvl8pPr marL="2880130" indent="0" algn="ctr">
              <a:buNone/>
              <a:defRPr/>
            </a:lvl8pPr>
            <a:lvl9pPr marL="329157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5961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31413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48" indent="0">
              <a:buNone/>
              <a:defRPr sz="1600"/>
            </a:lvl2pPr>
            <a:lvl3pPr marL="822893" indent="0">
              <a:buNone/>
              <a:defRPr sz="1400"/>
            </a:lvl3pPr>
            <a:lvl4pPr marL="1234343" indent="0">
              <a:buNone/>
              <a:defRPr sz="1300"/>
            </a:lvl4pPr>
            <a:lvl5pPr marL="1645788" indent="0">
              <a:buNone/>
              <a:defRPr sz="1300"/>
            </a:lvl5pPr>
            <a:lvl6pPr marL="2057235" indent="0">
              <a:buNone/>
              <a:defRPr sz="1300"/>
            </a:lvl6pPr>
            <a:lvl7pPr marL="2468682" indent="0">
              <a:buNone/>
              <a:defRPr sz="1300"/>
            </a:lvl7pPr>
            <a:lvl8pPr marL="2880130" indent="0">
              <a:buNone/>
              <a:defRPr sz="1300"/>
            </a:lvl8pPr>
            <a:lvl9pPr marL="329157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9034384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943100"/>
            <a:ext cx="3611880" cy="402336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1943100"/>
            <a:ext cx="3611880" cy="402336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0024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5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48" indent="0">
              <a:buNone/>
              <a:defRPr sz="1800" b="1"/>
            </a:lvl2pPr>
            <a:lvl3pPr marL="822893" indent="0">
              <a:buNone/>
              <a:defRPr sz="1600" b="1"/>
            </a:lvl3pPr>
            <a:lvl4pPr marL="1234343" indent="0">
              <a:buNone/>
              <a:defRPr sz="1400" b="1"/>
            </a:lvl4pPr>
            <a:lvl5pPr marL="1645788" indent="0">
              <a:buNone/>
              <a:defRPr sz="1400" b="1"/>
            </a:lvl5pPr>
            <a:lvl6pPr marL="2057235" indent="0">
              <a:buNone/>
              <a:defRPr sz="1400" b="1"/>
            </a:lvl6pPr>
            <a:lvl7pPr marL="2468682" indent="0">
              <a:buNone/>
              <a:defRPr sz="1400" b="1"/>
            </a:lvl7pPr>
            <a:lvl8pPr marL="2880130" indent="0">
              <a:buNone/>
              <a:defRPr sz="1400" b="1"/>
            </a:lvl8pPr>
            <a:lvl9pPr marL="329157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5" y="2174560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75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48" indent="0">
              <a:buNone/>
              <a:defRPr sz="1800" b="1"/>
            </a:lvl2pPr>
            <a:lvl3pPr marL="822893" indent="0">
              <a:buNone/>
              <a:defRPr sz="1600" b="1"/>
            </a:lvl3pPr>
            <a:lvl4pPr marL="1234343" indent="0">
              <a:buNone/>
              <a:defRPr sz="1400" b="1"/>
            </a:lvl4pPr>
            <a:lvl5pPr marL="1645788" indent="0">
              <a:buNone/>
              <a:defRPr sz="1400" b="1"/>
            </a:lvl5pPr>
            <a:lvl6pPr marL="2057235" indent="0">
              <a:buNone/>
              <a:defRPr sz="1400" b="1"/>
            </a:lvl6pPr>
            <a:lvl7pPr marL="2468682" indent="0">
              <a:buNone/>
              <a:defRPr sz="1400" b="1"/>
            </a:lvl7pPr>
            <a:lvl8pPr marL="2880130" indent="0">
              <a:buNone/>
              <a:defRPr sz="1400" b="1"/>
            </a:lvl8pPr>
            <a:lvl9pPr marL="329157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75" y="2174560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98996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82383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222832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900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470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48" indent="0">
              <a:buNone/>
              <a:defRPr sz="1100"/>
            </a:lvl2pPr>
            <a:lvl3pPr marL="822893" indent="0">
              <a:buNone/>
              <a:defRPr sz="900"/>
            </a:lvl3pPr>
            <a:lvl4pPr marL="1234343" indent="0">
              <a:buNone/>
              <a:defRPr sz="800"/>
            </a:lvl4pPr>
            <a:lvl5pPr marL="1645788" indent="0">
              <a:buNone/>
              <a:defRPr sz="800"/>
            </a:lvl5pPr>
            <a:lvl6pPr marL="2057235" indent="0">
              <a:buNone/>
              <a:defRPr sz="800"/>
            </a:lvl6pPr>
            <a:lvl7pPr marL="2468682" indent="0">
              <a:buNone/>
              <a:defRPr sz="800"/>
            </a:lvl7pPr>
            <a:lvl8pPr marL="2880130" indent="0">
              <a:buNone/>
              <a:defRPr sz="800"/>
            </a:lvl8pPr>
            <a:lvl9pPr marL="329157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866614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48" indent="0">
              <a:buNone/>
              <a:defRPr sz="2500"/>
            </a:lvl2pPr>
            <a:lvl3pPr marL="822893" indent="0">
              <a:buNone/>
              <a:defRPr sz="2200"/>
            </a:lvl3pPr>
            <a:lvl4pPr marL="1234343" indent="0">
              <a:buNone/>
              <a:defRPr sz="1800"/>
            </a:lvl4pPr>
            <a:lvl5pPr marL="1645788" indent="0">
              <a:buNone/>
              <a:defRPr sz="1800"/>
            </a:lvl5pPr>
            <a:lvl6pPr marL="2057235" indent="0">
              <a:buNone/>
              <a:defRPr sz="1800"/>
            </a:lvl6pPr>
            <a:lvl7pPr marL="2468682" indent="0">
              <a:buNone/>
              <a:defRPr sz="1800"/>
            </a:lvl7pPr>
            <a:lvl8pPr marL="2880130" indent="0">
              <a:buNone/>
              <a:defRPr sz="1800"/>
            </a:lvl8pPr>
            <a:lvl9pPr marL="3291576" indent="0">
              <a:buNone/>
              <a:defRPr sz="1800"/>
            </a:lvl9pPr>
          </a:lstStyle>
          <a:p>
            <a:pPr lvl="0"/>
            <a:endParaRPr lang="en-US" noProof="0" smtClean="0">
              <a:sym typeface="Marker Fel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48" indent="0">
              <a:buNone/>
              <a:defRPr sz="1100"/>
            </a:lvl2pPr>
            <a:lvl3pPr marL="822893" indent="0">
              <a:buNone/>
              <a:defRPr sz="900"/>
            </a:lvl3pPr>
            <a:lvl4pPr marL="1234343" indent="0">
              <a:buNone/>
              <a:defRPr sz="800"/>
            </a:lvl4pPr>
            <a:lvl5pPr marL="1645788" indent="0">
              <a:buNone/>
              <a:defRPr sz="800"/>
            </a:lvl5pPr>
            <a:lvl6pPr marL="2057235" indent="0">
              <a:buNone/>
              <a:defRPr sz="800"/>
            </a:lvl6pPr>
            <a:lvl7pPr marL="2468682" indent="0">
              <a:buNone/>
              <a:defRPr sz="800"/>
            </a:lvl7pPr>
            <a:lvl8pPr marL="2880130" indent="0">
              <a:buNone/>
              <a:defRPr sz="800"/>
            </a:lvl8pPr>
            <a:lvl9pPr marL="329157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0888945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D812C-8050-4C89-8474-BED36CE058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60739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04634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2230" y="182880"/>
            <a:ext cx="1840230" cy="57835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1540" y="182880"/>
            <a:ext cx="5383530" cy="57835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66945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57F8D-22FF-49E5-96E1-65F5334799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860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3" indent="0">
              <a:buNone/>
              <a:defRPr sz="1200"/>
            </a:lvl2pPr>
            <a:lvl3pPr marL="914346" indent="0">
              <a:buNone/>
              <a:defRPr sz="1000"/>
            </a:lvl3pPr>
            <a:lvl4pPr marL="1371519" indent="0">
              <a:buNone/>
              <a:defRPr sz="900"/>
            </a:lvl4pPr>
            <a:lvl5pPr marL="1828692" indent="0">
              <a:buNone/>
              <a:defRPr sz="900"/>
            </a:lvl5pPr>
            <a:lvl6pPr marL="2285865" indent="0">
              <a:buNone/>
              <a:defRPr sz="900"/>
            </a:lvl6pPr>
            <a:lvl7pPr marL="2743038" indent="0">
              <a:buNone/>
              <a:defRPr sz="900"/>
            </a:lvl7pPr>
            <a:lvl8pPr marL="3200208" indent="0">
              <a:buNone/>
              <a:defRPr sz="900"/>
            </a:lvl8pPr>
            <a:lvl9pPr marL="365738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8188C-2239-40F8-BBA3-B3EFB90334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31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6" indent="0">
              <a:buNone/>
              <a:defRPr sz="2400"/>
            </a:lvl3pPr>
            <a:lvl4pPr marL="1371519" indent="0">
              <a:buNone/>
              <a:defRPr sz="2000"/>
            </a:lvl4pPr>
            <a:lvl5pPr marL="1828692" indent="0">
              <a:buNone/>
              <a:defRPr sz="2000"/>
            </a:lvl5pPr>
            <a:lvl6pPr marL="2285865" indent="0">
              <a:buNone/>
              <a:defRPr sz="2000"/>
            </a:lvl6pPr>
            <a:lvl7pPr marL="2743038" indent="0">
              <a:buNone/>
              <a:defRPr sz="2000"/>
            </a:lvl7pPr>
            <a:lvl8pPr marL="3200208" indent="0">
              <a:buNone/>
              <a:defRPr sz="2000"/>
            </a:lvl8pPr>
            <a:lvl9pPr marL="365738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3" indent="0">
              <a:buNone/>
              <a:defRPr sz="1200"/>
            </a:lvl2pPr>
            <a:lvl3pPr marL="914346" indent="0">
              <a:buNone/>
              <a:defRPr sz="1000"/>
            </a:lvl3pPr>
            <a:lvl4pPr marL="1371519" indent="0">
              <a:buNone/>
              <a:defRPr sz="900"/>
            </a:lvl4pPr>
            <a:lvl5pPr marL="1828692" indent="0">
              <a:buNone/>
              <a:defRPr sz="900"/>
            </a:lvl5pPr>
            <a:lvl6pPr marL="2285865" indent="0">
              <a:buNone/>
              <a:defRPr sz="900"/>
            </a:lvl6pPr>
            <a:lvl7pPr marL="2743038" indent="0">
              <a:buNone/>
              <a:defRPr sz="900"/>
            </a:lvl7pPr>
            <a:lvl8pPr marL="3200208" indent="0">
              <a:buNone/>
              <a:defRPr sz="900"/>
            </a:lvl8pPr>
            <a:lvl9pPr marL="365738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18196-1FFC-47DF-B62A-0F5024455C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374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8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9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8.xml"/><Relationship Id="rId9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10" name="Group 2"/>
          <p:cNvGrpSpPr>
            <a:grpSpLocks/>
          </p:cNvGrpSpPr>
          <p:nvPr/>
        </p:nvGrpSpPr>
        <p:grpSpPr bwMode="auto">
          <a:xfrm>
            <a:off x="6303969" y="4"/>
            <a:ext cx="2840037" cy="3254375"/>
            <a:chOff x="3115" y="0"/>
            <a:chExt cx="2170" cy="2486"/>
          </a:xfrm>
        </p:grpSpPr>
        <p:grpSp>
          <p:nvGrpSpPr>
            <p:cNvPr id="171011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71012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13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1014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71015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16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1017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71018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19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1020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71021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71022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1023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1024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71025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7102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02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028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71029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030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031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7103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03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034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71035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036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037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7103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03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040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71041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042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043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7104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04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046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71047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048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049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7105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05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052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71053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054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055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7105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05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058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71059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060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061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7106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06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064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71065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066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067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7106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06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070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71071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072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073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7107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07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076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71077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078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079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7108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08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082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71083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084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085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7108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08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1088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1089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71090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71091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092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093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71094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095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096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71097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098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099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71100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101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102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71103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104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105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71106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107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108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71109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110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111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71112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113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114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71115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116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117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71118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119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1120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71121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122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71123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24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25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26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27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28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29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30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31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32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33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34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35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36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37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38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39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40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41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42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43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44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1145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6" rIns="91436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71146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1147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2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71148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5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71149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9E12AFF7-EA90-4E99-B7D4-146DCDF77F8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5pPr>
      <a:lvl6pPr marL="457173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6pPr>
      <a:lvl7pPr marL="914346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7pPr>
      <a:lvl8pPr marL="1371519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8pPr>
      <a:lvl9pPr marL="1828692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342879" indent="-342879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05" indent="-285732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2932" indent="-228586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104" indent="-228586" algn="l" rtl="0" fontAlgn="base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  <a:cs typeface="+mn-cs"/>
        </a:defRPr>
      </a:lvl4pPr>
      <a:lvl5pPr marL="2057277" indent="-228586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14450" indent="-228586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623" indent="-228586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8794" indent="-228586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5966" indent="-228586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6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2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5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38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8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0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10" name="Group 2"/>
          <p:cNvGrpSpPr>
            <a:grpSpLocks/>
          </p:cNvGrpSpPr>
          <p:nvPr/>
        </p:nvGrpSpPr>
        <p:grpSpPr bwMode="auto">
          <a:xfrm>
            <a:off x="6303969" y="4"/>
            <a:ext cx="2840037" cy="3254375"/>
            <a:chOff x="3115" y="0"/>
            <a:chExt cx="2170" cy="2486"/>
          </a:xfrm>
        </p:grpSpPr>
        <p:grpSp>
          <p:nvGrpSpPr>
            <p:cNvPr id="171011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71012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CC00"/>
                  </a:solidFill>
                </a:endParaRPr>
              </a:p>
            </p:txBody>
          </p:sp>
          <p:sp>
            <p:nvSpPr>
              <p:cNvPr id="171013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CC00"/>
                  </a:solidFill>
                </a:endParaRPr>
              </a:p>
            </p:txBody>
          </p:sp>
        </p:grpSp>
        <p:grpSp>
          <p:nvGrpSpPr>
            <p:cNvPr id="171014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71015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CC00"/>
                  </a:solidFill>
                </a:endParaRPr>
              </a:p>
            </p:txBody>
          </p:sp>
          <p:sp>
            <p:nvSpPr>
              <p:cNvPr id="171016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CC00"/>
                  </a:solidFill>
                </a:endParaRPr>
              </a:p>
            </p:txBody>
          </p:sp>
        </p:grpSp>
        <p:grpSp>
          <p:nvGrpSpPr>
            <p:cNvPr id="171017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71018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CC00"/>
                  </a:solidFill>
                </a:endParaRPr>
              </a:p>
            </p:txBody>
          </p:sp>
          <p:sp>
            <p:nvSpPr>
              <p:cNvPr id="171019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CC00"/>
                  </a:solidFill>
                </a:endParaRPr>
              </a:p>
            </p:txBody>
          </p:sp>
        </p:grpSp>
        <p:grpSp>
          <p:nvGrpSpPr>
            <p:cNvPr id="171020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71021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71022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FFCC00"/>
                    </a:solidFill>
                  </a:endParaRPr>
                </a:p>
              </p:txBody>
            </p:sp>
            <p:sp>
              <p:nvSpPr>
                <p:cNvPr id="171023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FFCC00"/>
                    </a:solidFill>
                  </a:endParaRPr>
                </a:p>
              </p:txBody>
            </p:sp>
          </p:grpSp>
          <p:grpSp>
            <p:nvGrpSpPr>
              <p:cNvPr id="171024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71025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7102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17102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71028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71029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171030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71031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7103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17103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71034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71035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171036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71037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7103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17103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71040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71041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171042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71043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7104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17104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71046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71047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171048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71049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7105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17105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71052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71053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171054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71055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7105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17105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71058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71059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171060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71061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7106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17106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71064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71065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171066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71067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7106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17106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71070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71071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171072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71073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7107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17107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71076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71077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171078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71079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7108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17108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71082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71083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171084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71085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7108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17108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</p:grpSp>
            <p:sp>
              <p:nvSpPr>
                <p:cNvPr id="171088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FFCC00"/>
                    </a:solidFill>
                  </a:endParaRPr>
                </a:p>
              </p:txBody>
            </p:sp>
            <p:sp>
              <p:nvSpPr>
                <p:cNvPr id="171089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FFCC00"/>
                    </a:solidFill>
                  </a:endParaRPr>
                </a:p>
              </p:txBody>
            </p:sp>
            <p:grpSp>
              <p:nvGrpSpPr>
                <p:cNvPr id="171090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71091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171092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71093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71094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171095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71096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71097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171098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71099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71100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171101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71102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71103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171104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71105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71106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171107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71108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71109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171110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71111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71112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171113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71114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71115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171116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71117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71118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171119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</p:grpSp>
            <p:grpSp>
              <p:nvGrpSpPr>
                <p:cNvPr id="171120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71121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  <p:sp>
                <p:nvSpPr>
                  <p:cNvPr id="171122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FFCC00"/>
                      </a:solidFill>
                    </a:endParaRPr>
                  </a:p>
                </p:txBody>
              </p:sp>
            </p:grpSp>
          </p:grpSp>
          <p:sp>
            <p:nvSpPr>
              <p:cNvPr id="171123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CC00"/>
                  </a:solidFill>
                </a:endParaRPr>
              </a:p>
            </p:txBody>
          </p:sp>
          <p:sp>
            <p:nvSpPr>
              <p:cNvPr id="171124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CC00"/>
                  </a:solidFill>
                </a:endParaRPr>
              </a:p>
            </p:txBody>
          </p:sp>
          <p:sp>
            <p:nvSpPr>
              <p:cNvPr id="171125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CC00"/>
                  </a:solidFill>
                </a:endParaRPr>
              </a:p>
            </p:txBody>
          </p:sp>
          <p:sp>
            <p:nvSpPr>
              <p:cNvPr id="171126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CC00"/>
                  </a:solidFill>
                </a:endParaRPr>
              </a:p>
            </p:txBody>
          </p:sp>
          <p:sp>
            <p:nvSpPr>
              <p:cNvPr id="171127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CC00"/>
                  </a:solidFill>
                </a:endParaRPr>
              </a:p>
            </p:txBody>
          </p:sp>
          <p:sp>
            <p:nvSpPr>
              <p:cNvPr id="171128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CC00"/>
                  </a:solidFill>
                </a:endParaRPr>
              </a:p>
            </p:txBody>
          </p:sp>
          <p:sp>
            <p:nvSpPr>
              <p:cNvPr id="171129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CC00"/>
                  </a:solidFill>
                </a:endParaRPr>
              </a:p>
            </p:txBody>
          </p:sp>
          <p:sp>
            <p:nvSpPr>
              <p:cNvPr id="171130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CC00"/>
                  </a:solidFill>
                </a:endParaRPr>
              </a:p>
            </p:txBody>
          </p:sp>
          <p:sp>
            <p:nvSpPr>
              <p:cNvPr id="171131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CC00"/>
                  </a:solidFill>
                </a:endParaRPr>
              </a:p>
            </p:txBody>
          </p:sp>
          <p:sp>
            <p:nvSpPr>
              <p:cNvPr id="171132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CC00"/>
                  </a:solidFill>
                </a:endParaRPr>
              </a:p>
            </p:txBody>
          </p:sp>
          <p:sp>
            <p:nvSpPr>
              <p:cNvPr id="171133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CC00"/>
                  </a:solidFill>
                </a:endParaRPr>
              </a:p>
            </p:txBody>
          </p:sp>
          <p:sp>
            <p:nvSpPr>
              <p:cNvPr id="171134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CC00"/>
                  </a:solidFill>
                </a:endParaRPr>
              </a:p>
            </p:txBody>
          </p:sp>
          <p:sp>
            <p:nvSpPr>
              <p:cNvPr id="171135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CC00"/>
                  </a:solidFill>
                </a:endParaRPr>
              </a:p>
            </p:txBody>
          </p:sp>
          <p:sp>
            <p:nvSpPr>
              <p:cNvPr id="171136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CC00"/>
                  </a:solidFill>
                </a:endParaRPr>
              </a:p>
            </p:txBody>
          </p:sp>
          <p:sp>
            <p:nvSpPr>
              <p:cNvPr id="171137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CC00"/>
                  </a:solidFill>
                </a:endParaRPr>
              </a:p>
            </p:txBody>
          </p:sp>
          <p:sp>
            <p:nvSpPr>
              <p:cNvPr id="171138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CC00"/>
                  </a:solidFill>
                </a:endParaRPr>
              </a:p>
            </p:txBody>
          </p:sp>
          <p:sp>
            <p:nvSpPr>
              <p:cNvPr id="171139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CC00"/>
                  </a:solidFill>
                </a:endParaRPr>
              </a:p>
            </p:txBody>
          </p:sp>
          <p:sp>
            <p:nvSpPr>
              <p:cNvPr id="171140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CC00"/>
                  </a:solidFill>
                </a:endParaRPr>
              </a:p>
            </p:txBody>
          </p:sp>
          <p:sp>
            <p:nvSpPr>
              <p:cNvPr id="171141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CC00"/>
                  </a:solidFill>
                </a:endParaRPr>
              </a:p>
            </p:txBody>
          </p:sp>
          <p:sp>
            <p:nvSpPr>
              <p:cNvPr id="171142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CC00"/>
                  </a:solidFill>
                </a:endParaRPr>
              </a:p>
            </p:txBody>
          </p:sp>
          <p:sp>
            <p:nvSpPr>
              <p:cNvPr id="171143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CC00"/>
                  </a:solidFill>
                </a:endParaRPr>
              </a:p>
            </p:txBody>
          </p:sp>
          <p:sp>
            <p:nvSpPr>
              <p:cNvPr id="171144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CC00"/>
                  </a:solidFill>
                </a:endParaRPr>
              </a:p>
            </p:txBody>
          </p:sp>
        </p:grpSp>
      </p:grpSp>
      <p:sp>
        <p:nvSpPr>
          <p:cNvPr id="171145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6" rIns="91436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71146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1147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2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171148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5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 altLang="en-US">
              <a:solidFill>
                <a:srgbClr val="FFCC00"/>
              </a:solidFill>
            </a:endParaRPr>
          </a:p>
        </p:txBody>
      </p:sp>
      <p:sp>
        <p:nvSpPr>
          <p:cNvPr id="171149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9E12AFF7-EA90-4E99-B7D4-146DCDF77F8E}" type="slidenum">
              <a:rPr lang="en-US" altLang="en-US">
                <a:solidFill>
                  <a:srgbClr val="FFCC00"/>
                </a:solidFill>
              </a:rPr>
              <a:pPr/>
              <a:t>‹#›</a:t>
            </a:fld>
            <a:endParaRPr lang="en-US" alt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622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5pPr>
      <a:lvl6pPr marL="457173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6pPr>
      <a:lvl7pPr marL="914346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7pPr>
      <a:lvl8pPr marL="1371519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8pPr>
      <a:lvl9pPr marL="1828692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342879" indent="-342879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05" indent="-285732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2932" indent="-228586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104" indent="-228586" algn="l" rtl="0" fontAlgn="base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  <a:cs typeface="+mn-cs"/>
        </a:defRPr>
      </a:lvl4pPr>
      <a:lvl5pPr marL="2057277" indent="-228586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14450" indent="-228586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623" indent="-228586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8794" indent="-228586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5966" indent="-228586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6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2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5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38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8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0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1540" y="182880"/>
            <a:ext cx="736092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290" tIns="34290" rIns="3429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Marker Felt" charset="0"/>
              </a:rPr>
              <a:t>Click to edit Master title style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1540" y="1943100"/>
            <a:ext cx="7360920" cy="4023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290" tIns="34290" rIns="3429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Marker Felt" charset="0"/>
              </a:rPr>
              <a:t>Click to edit Master text styles</a:t>
            </a:r>
          </a:p>
          <a:p>
            <a:pPr lvl="1"/>
            <a:r>
              <a:rPr lang="en-US">
                <a:sym typeface="Marker Felt" charset="0"/>
              </a:rPr>
              <a:t>Second level</a:t>
            </a:r>
          </a:p>
          <a:p>
            <a:pPr lvl="2"/>
            <a:r>
              <a:rPr lang="en-US">
                <a:sym typeface="Marker Felt" charset="0"/>
              </a:rPr>
              <a:t>Third level</a:t>
            </a:r>
          </a:p>
          <a:p>
            <a:pPr lvl="3"/>
            <a:r>
              <a:rPr lang="en-US">
                <a:sym typeface="Marker Felt" charset="0"/>
              </a:rPr>
              <a:t>Fourth level</a:t>
            </a:r>
          </a:p>
          <a:p>
            <a:pPr lvl="4"/>
            <a:r>
              <a:rPr lang="en-US">
                <a:sym typeface="Marker Fel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4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>
          <a:solidFill>
            <a:srgbClr val="3995D6"/>
          </a:solidFill>
          <a:latin typeface="+mj-lt"/>
          <a:ea typeface="+mj-ea"/>
          <a:cs typeface="+mj-cs"/>
          <a:sym typeface="Marker Fel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rgbClr val="3995D6"/>
          </a:solidFill>
          <a:latin typeface="Marker Felt" charset="0"/>
          <a:ea typeface="ヒラギノ明朝 ProN W3" charset="-128"/>
          <a:cs typeface="ヒラギノ明朝 ProN W3" charset="-128"/>
          <a:sym typeface="Marker Fel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rgbClr val="3995D6"/>
          </a:solidFill>
          <a:latin typeface="Marker Felt" charset="0"/>
          <a:ea typeface="ヒラギノ明朝 ProN W3" charset="-128"/>
          <a:cs typeface="ヒラギノ明朝 ProN W3" charset="-128"/>
          <a:sym typeface="Marker Fel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rgbClr val="3995D6"/>
          </a:solidFill>
          <a:latin typeface="Marker Felt" charset="0"/>
          <a:ea typeface="ヒラギノ明朝 ProN W3" charset="-128"/>
          <a:cs typeface="ヒラギノ明朝 ProN W3" charset="-128"/>
          <a:sym typeface="Marker Fel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rgbClr val="3995D6"/>
          </a:solidFill>
          <a:latin typeface="Marker Felt" charset="0"/>
          <a:ea typeface="ヒラギノ明朝 ProN W3" charset="-128"/>
          <a:cs typeface="ヒラギノ明朝 ProN W3" charset="-128"/>
          <a:sym typeface="Marker Felt" charset="0"/>
        </a:defRPr>
      </a:lvl5pPr>
      <a:lvl6pPr marL="411424" algn="ctr" rtl="0" fontAlgn="base">
        <a:spcBef>
          <a:spcPct val="0"/>
        </a:spcBef>
        <a:spcAft>
          <a:spcPct val="0"/>
        </a:spcAft>
        <a:defRPr sz="5800">
          <a:solidFill>
            <a:srgbClr val="3995D6"/>
          </a:solidFill>
          <a:latin typeface="Marker Felt" charset="0"/>
          <a:ea typeface="ヒラギノ明朝 ProN W3" charset="-128"/>
          <a:cs typeface="ヒラギノ明朝 ProN W3" charset="-128"/>
          <a:sym typeface="Marker Felt" charset="0"/>
        </a:defRPr>
      </a:lvl6pPr>
      <a:lvl7pPr marL="822839" algn="ctr" rtl="0" fontAlgn="base">
        <a:spcBef>
          <a:spcPct val="0"/>
        </a:spcBef>
        <a:spcAft>
          <a:spcPct val="0"/>
        </a:spcAft>
        <a:defRPr sz="5800">
          <a:solidFill>
            <a:srgbClr val="3995D6"/>
          </a:solidFill>
          <a:latin typeface="Marker Felt" charset="0"/>
          <a:ea typeface="ヒラギノ明朝 ProN W3" charset="-128"/>
          <a:cs typeface="ヒラギノ明朝 ProN W3" charset="-128"/>
          <a:sym typeface="Marker Felt" charset="0"/>
        </a:defRPr>
      </a:lvl7pPr>
      <a:lvl8pPr marL="1234271" algn="ctr" rtl="0" fontAlgn="base">
        <a:spcBef>
          <a:spcPct val="0"/>
        </a:spcBef>
        <a:spcAft>
          <a:spcPct val="0"/>
        </a:spcAft>
        <a:defRPr sz="5800">
          <a:solidFill>
            <a:srgbClr val="3995D6"/>
          </a:solidFill>
          <a:latin typeface="Marker Felt" charset="0"/>
          <a:ea typeface="ヒラギノ明朝 ProN W3" charset="-128"/>
          <a:cs typeface="ヒラギノ明朝 ProN W3" charset="-128"/>
          <a:sym typeface="Marker Felt" charset="0"/>
        </a:defRPr>
      </a:lvl8pPr>
      <a:lvl9pPr marL="1645689" algn="ctr" rtl="0" fontAlgn="base">
        <a:spcBef>
          <a:spcPct val="0"/>
        </a:spcBef>
        <a:spcAft>
          <a:spcPct val="0"/>
        </a:spcAft>
        <a:defRPr sz="5800">
          <a:solidFill>
            <a:srgbClr val="3995D6"/>
          </a:solidFill>
          <a:latin typeface="Marker Felt" charset="0"/>
          <a:ea typeface="ヒラギノ明朝 ProN W3" charset="-128"/>
          <a:cs typeface="ヒラギノ明朝 ProN W3" charset="-128"/>
          <a:sym typeface="Marker Felt" charset="0"/>
        </a:defRPr>
      </a:lvl9pPr>
    </p:titleStyle>
    <p:bodyStyle>
      <a:lvl1pPr marL="555705" indent="-361424" algn="l" rtl="0" eaLnBrk="0" fontAlgn="base" hangingPunct="0">
        <a:spcBef>
          <a:spcPts val="2700"/>
        </a:spcBef>
        <a:spcAft>
          <a:spcPct val="0"/>
        </a:spcAft>
        <a:buSzPct val="77000"/>
        <a:buChar char="•"/>
        <a:defRPr sz="25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1pPr>
      <a:lvl2pPr marL="864268" indent="-361424" algn="l" rtl="0" eaLnBrk="0" fontAlgn="base" hangingPunct="0">
        <a:spcBef>
          <a:spcPts val="2700"/>
        </a:spcBef>
        <a:spcAft>
          <a:spcPct val="0"/>
        </a:spcAft>
        <a:buSzPct val="77000"/>
        <a:buChar char="•"/>
        <a:defRPr sz="25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2pPr>
      <a:lvl3pPr marL="1172842" indent="-361424" algn="l" rtl="0" eaLnBrk="0" fontAlgn="base" hangingPunct="0">
        <a:spcBef>
          <a:spcPts val="2700"/>
        </a:spcBef>
        <a:spcAft>
          <a:spcPct val="0"/>
        </a:spcAft>
        <a:buSzPct val="77000"/>
        <a:buChar char="•"/>
        <a:defRPr sz="25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3pPr>
      <a:lvl4pPr marL="1492835" indent="-361424" algn="l" rtl="0" eaLnBrk="0" fontAlgn="base" hangingPunct="0">
        <a:spcBef>
          <a:spcPts val="2700"/>
        </a:spcBef>
        <a:spcAft>
          <a:spcPct val="0"/>
        </a:spcAft>
        <a:buSzPct val="77000"/>
        <a:buChar char="•"/>
        <a:defRPr sz="25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4pPr>
      <a:lvl5pPr marL="1801402" indent="-361424" algn="l" rtl="0" eaLnBrk="0" fontAlgn="base" hangingPunct="0">
        <a:spcBef>
          <a:spcPts val="2700"/>
        </a:spcBef>
        <a:spcAft>
          <a:spcPct val="0"/>
        </a:spcAft>
        <a:buSzPct val="77000"/>
        <a:buChar char="•"/>
        <a:defRPr sz="25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5pPr>
      <a:lvl6pPr marL="2212826" indent="-361424" algn="l" rtl="0" fontAlgn="base">
        <a:spcBef>
          <a:spcPts val="2700"/>
        </a:spcBef>
        <a:spcAft>
          <a:spcPct val="0"/>
        </a:spcAft>
        <a:buSzPct val="77000"/>
        <a:buChar char="•"/>
        <a:defRPr sz="25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6pPr>
      <a:lvl7pPr marL="2624243" indent="-361424" algn="l" rtl="0" fontAlgn="base">
        <a:spcBef>
          <a:spcPts val="2700"/>
        </a:spcBef>
        <a:spcAft>
          <a:spcPct val="0"/>
        </a:spcAft>
        <a:buSzPct val="77000"/>
        <a:buChar char="•"/>
        <a:defRPr sz="25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7pPr>
      <a:lvl8pPr marL="3035669" indent="-361424" algn="l" rtl="0" fontAlgn="base">
        <a:spcBef>
          <a:spcPts val="2700"/>
        </a:spcBef>
        <a:spcAft>
          <a:spcPct val="0"/>
        </a:spcAft>
        <a:buSzPct val="77000"/>
        <a:buChar char="•"/>
        <a:defRPr sz="25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8pPr>
      <a:lvl9pPr marL="3447091" indent="-361424" algn="l" rtl="0" fontAlgn="base">
        <a:spcBef>
          <a:spcPts val="2700"/>
        </a:spcBef>
        <a:spcAft>
          <a:spcPct val="0"/>
        </a:spcAft>
        <a:buSzPct val="77000"/>
        <a:buChar char="•"/>
        <a:defRPr sz="25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9pPr>
    </p:bodyStyle>
    <p:otherStyle>
      <a:defPPr>
        <a:defRPr lang="en-US"/>
      </a:defPPr>
      <a:lvl1pPr marL="0" algn="l" defTabSz="4114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24" algn="l" defTabSz="4114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839" algn="l" defTabSz="4114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271" algn="l" defTabSz="4114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689" algn="l" defTabSz="4114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112" algn="l" defTabSz="4114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534" algn="l" defTabSz="4114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9957" algn="l" defTabSz="4114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378" algn="l" defTabSz="4114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1540" y="182880"/>
            <a:ext cx="736092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290" tIns="34290" rIns="3429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Marker Felt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1540" y="1943100"/>
            <a:ext cx="7360920" cy="4023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290" tIns="34290" rIns="3429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Marker Felt" charset="0"/>
              </a:rPr>
              <a:t>Click to edit Master text styles</a:t>
            </a:r>
          </a:p>
          <a:p>
            <a:pPr lvl="1"/>
            <a:r>
              <a:rPr lang="en-US">
                <a:sym typeface="Marker Felt" charset="0"/>
              </a:rPr>
              <a:t>Second level</a:t>
            </a:r>
          </a:p>
          <a:p>
            <a:pPr lvl="2"/>
            <a:r>
              <a:rPr lang="en-US">
                <a:sym typeface="Marker Felt" charset="0"/>
              </a:rPr>
              <a:t>Third level</a:t>
            </a:r>
          </a:p>
          <a:p>
            <a:pPr lvl="3"/>
            <a:r>
              <a:rPr lang="en-US">
                <a:sym typeface="Marker Felt" charset="0"/>
              </a:rPr>
              <a:t>Fourth level</a:t>
            </a:r>
          </a:p>
          <a:p>
            <a:pPr lvl="4"/>
            <a:r>
              <a:rPr lang="en-US">
                <a:sym typeface="Marker Fel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553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>
          <a:solidFill>
            <a:srgbClr val="3995D6"/>
          </a:solidFill>
          <a:latin typeface="+mj-lt"/>
          <a:ea typeface="+mj-ea"/>
          <a:cs typeface="+mj-cs"/>
          <a:sym typeface="Marker Fel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rgbClr val="3995D6"/>
          </a:solidFill>
          <a:latin typeface="Marker Felt" charset="0"/>
          <a:ea typeface="ヒラギノ明朝 ProN W3" charset="-128"/>
          <a:cs typeface="ヒラギノ明朝 ProN W3" charset="-128"/>
          <a:sym typeface="Marker Fel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rgbClr val="3995D6"/>
          </a:solidFill>
          <a:latin typeface="Marker Felt" charset="0"/>
          <a:ea typeface="ヒラギノ明朝 ProN W3" charset="-128"/>
          <a:cs typeface="ヒラギノ明朝 ProN W3" charset="-128"/>
          <a:sym typeface="Marker Fel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rgbClr val="3995D6"/>
          </a:solidFill>
          <a:latin typeface="Marker Felt" charset="0"/>
          <a:ea typeface="ヒラギノ明朝 ProN W3" charset="-128"/>
          <a:cs typeface="ヒラギノ明朝 ProN W3" charset="-128"/>
          <a:sym typeface="Marker Fel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rgbClr val="3995D6"/>
          </a:solidFill>
          <a:latin typeface="Marker Felt" charset="0"/>
          <a:ea typeface="ヒラギノ明朝 ProN W3" charset="-128"/>
          <a:cs typeface="ヒラギノ明朝 ProN W3" charset="-128"/>
          <a:sym typeface="Marker Felt" charset="0"/>
        </a:defRPr>
      </a:lvl5pPr>
      <a:lvl6pPr marL="411424" algn="ctr" rtl="0" fontAlgn="base">
        <a:spcBef>
          <a:spcPct val="0"/>
        </a:spcBef>
        <a:spcAft>
          <a:spcPct val="0"/>
        </a:spcAft>
        <a:defRPr sz="5800">
          <a:solidFill>
            <a:srgbClr val="3995D6"/>
          </a:solidFill>
          <a:latin typeface="Marker Felt" charset="0"/>
          <a:ea typeface="ヒラギノ明朝 ProN W3" charset="-128"/>
          <a:cs typeface="ヒラギノ明朝 ProN W3" charset="-128"/>
          <a:sym typeface="Marker Felt" charset="0"/>
        </a:defRPr>
      </a:lvl6pPr>
      <a:lvl7pPr marL="822839" algn="ctr" rtl="0" fontAlgn="base">
        <a:spcBef>
          <a:spcPct val="0"/>
        </a:spcBef>
        <a:spcAft>
          <a:spcPct val="0"/>
        </a:spcAft>
        <a:defRPr sz="5800">
          <a:solidFill>
            <a:srgbClr val="3995D6"/>
          </a:solidFill>
          <a:latin typeface="Marker Felt" charset="0"/>
          <a:ea typeface="ヒラギノ明朝 ProN W3" charset="-128"/>
          <a:cs typeface="ヒラギノ明朝 ProN W3" charset="-128"/>
          <a:sym typeface="Marker Felt" charset="0"/>
        </a:defRPr>
      </a:lvl7pPr>
      <a:lvl8pPr marL="1234271" algn="ctr" rtl="0" fontAlgn="base">
        <a:spcBef>
          <a:spcPct val="0"/>
        </a:spcBef>
        <a:spcAft>
          <a:spcPct val="0"/>
        </a:spcAft>
        <a:defRPr sz="5800">
          <a:solidFill>
            <a:srgbClr val="3995D6"/>
          </a:solidFill>
          <a:latin typeface="Marker Felt" charset="0"/>
          <a:ea typeface="ヒラギノ明朝 ProN W3" charset="-128"/>
          <a:cs typeface="ヒラギノ明朝 ProN W3" charset="-128"/>
          <a:sym typeface="Marker Felt" charset="0"/>
        </a:defRPr>
      </a:lvl8pPr>
      <a:lvl9pPr marL="1645689" algn="ctr" rtl="0" fontAlgn="base">
        <a:spcBef>
          <a:spcPct val="0"/>
        </a:spcBef>
        <a:spcAft>
          <a:spcPct val="0"/>
        </a:spcAft>
        <a:defRPr sz="5800">
          <a:solidFill>
            <a:srgbClr val="3995D6"/>
          </a:solidFill>
          <a:latin typeface="Marker Felt" charset="0"/>
          <a:ea typeface="ヒラギノ明朝 ProN W3" charset="-128"/>
          <a:cs typeface="ヒラギノ明朝 ProN W3" charset="-128"/>
          <a:sym typeface="Marker Felt" charset="0"/>
        </a:defRPr>
      </a:lvl9pPr>
    </p:titleStyle>
    <p:bodyStyle>
      <a:lvl1pPr marL="607135" indent="-412853" algn="l" rtl="0" eaLnBrk="0" fontAlgn="base" hangingPunct="0">
        <a:spcBef>
          <a:spcPts val="1980"/>
        </a:spcBef>
        <a:spcAft>
          <a:spcPct val="0"/>
        </a:spcAft>
        <a:buSzPct val="77000"/>
        <a:buChar char="•"/>
        <a:defRPr sz="31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1pPr>
      <a:lvl2pPr marL="915703" indent="-412853" algn="l" rtl="0" eaLnBrk="0" fontAlgn="base" hangingPunct="0">
        <a:spcBef>
          <a:spcPts val="1980"/>
        </a:spcBef>
        <a:spcAft>
          <a:spcPct val="0"/>
        </a:spcAft>
        <a:buSzPct val="77000"/>
        <a:buChar char="•"/>
        <a:defRPr sz="31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2pPr>
      <a:lvl3pPr marL="1224271" indent="-412853" algn="l" rtl="0" eaLnBrk="0" fontAlgn="base" hangingPunct="0">
        <a:spcBef>
          <a:spcPts val="1980"/>
        </a:spcBef>
        <a:spcAft>
          <a:spcPct val="0"/>
        </a:spcAft>
        <a:buSzPct val="77000"/>
        <a:buChar char="•"/>
        <a:defRPr sz="31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3pPr>
      <a:lvl4pPr marL="1544263" indent="-412853" algn="l" rtl="0" eaLnBrk="0" fontAlgn="base" hangingPunct="0">
        <a:spcBef>
          <a:spcPts val="1980"/>
        </a:spcBef>
        <a:spcAft>
          <a:spcPct val="0"/>
        </a:spcAft>
        <a:buSzPct val="77000"/>
        <a:buChar char="•"/>
        <a:defRPr sz="31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4pPr>
      <a:lvl5pPr marL="1852835" indent="-412853" algn="l" rtl="0" eaLnBrk="0" fontAlgn="base" hangingPunct="0">
        <a:spcBef>
          <a:spcPts val="1980"/>
        </a:spcBef>
        <a:spcAft>
          <a:spcPct val="0"/>
        </a:spcAft>
        <a:buSzPct val="77000"/>
        <a:buChar char="•"/>
        <a:defRPr sz="31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5pPr>
      <a:lvl6pPr marL="2264254" indent="-412853" algn="l" rtl="0" fontAlgn="base">
        <a:spcBef>
          <a:spcPts val="1980"/>
        </a:spcBef>
        <a:spcAft>
          <a:spcPct val="0"/>
        </a:spcAft>
        <a:buSzPct val="77000"/>
        <a:buChar char="•"/>
        <a:defRPr sz="31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6pPr>
      <a:lvl7pPr marL="2675671" indent="-412853" algn="l" rtl="0" fontAlgn="base">
        <a:spcBef>
          <a:spcPts val="1980"/>
        </a:spcBef>
        <a:spcAft>
          <a:spcPct val="0"/>
        </a:spcAft>
        <a:buSzPct val="77000"/>
        <a:buChar char="•"/>
        <a:defRPr sz="31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7pPr>
      <a:lvl8pPr marL="3087097" indent="-412853" algn="l" rtl="0" fontAlgn="base">
        <a:spcBef>
          <a:spcPts val="1980"/>
        </a:spcBef>
        <a:spcAft>
          <a:spcPct val="0"/>
        </a:spcAft>
        <a:buSzPct val="77000"/>
        <a:buChar char="•"/>
        <a:defRPr sz="31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8pPr>
      <a:lvl9pPr marL="3498519" indent="-412853" algn="l" rtl="0" fontAlgn="base">
        <a:spcBef>
          <a:spcPts val="1980"/>
        </a:spcBef>
        <a:spcAft>
          <a:spcPct val="0"/>
        </a:spcAft>
        <a:buSzPct val="77000"/>
        <a:buChar char="•"/>
        <a:defRPr sz="31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9pPr>
    </p:bodyStyle>
    <p:otherStyle>
      <a:defPPr>
        <a:defRPr lang="en-US"/>
      </a:defPPr>
      <a:lvl1pPr marL="0" algn="l" defTabSz="4114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24" algn="l" defTabSz="4114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839" algn="l" defTabSz="4114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271" algn="l" defTabSz="4114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689" algn="l" defTabSz="4114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112" algn="l" defTabSz="4114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534" algn="l" defTabSz="4114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9957" algn="l" defTabSz="4114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378" algn="l" defTabSz="4114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1540" y="182880"/>
            <a:ext cx="736092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290" tIns="34290" rIns="3429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Marker Felt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1540" y="1943100"/>
            <a:ext cx="7360920" cy="4023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4290" tIns="34290" rIns="3429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Marker Felt" charset="0"/>
              </a:rPr>
              <a:t>Click to edit Master text styles</a:t>
            </a:r>
          </a:p>
          <a:p>
            <a:pPr lvl="1"/>
            <a:r>
              <a:rPr lang="en-US">
                <a:sym typeface="Marker Felt" charset="0"/>
              </a:rPr>
              <a:t>Second level</a:t>
            </a:r>
          </a:p>
          <a:p>
            <a:pPr lvl="2"/>
            <a:r>
              <a:rPr lang="en-US">
                <a:sym typeface="Marker Felt" charset="0"/>
              </a:rPr>
              <a:t>Third level</a:t>
            </a:r>
          </a:p>
          <a:p>
            <a:pPr lvl="3"/>
            <a:r>
              <a:rPr lang="en-US">
                <a:sym typeface="Marker Felt" charset="0"/>
              </a:rPr>
              <a:t>Fourth level</a:t>
            </a:r>
          </a:p>
          <a:p>
            <a:pPr lvl="4"/>
            <a:r>
              <a:rPr lang="en-US">
                <a:sym typeface="Marker Fel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305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>
          <a:solidFill>
            <a:srgbClr val="3995D6"/>
          </a:solidFill>
          <a:latin typeface="+mj-lt"/>
          <a:ea typeface="+mj-ea"/>
          <a:cs typeface="+mj-cs"/>
          <a:sym typeface="Marker Felt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rgbClr val="3995D6"/>
          </a:solidFill>
          <a:latin typeface="Marker Felt" charset="0"/>
          <a:ea typeface="ヒラギノ明朝 ProN W3" charset="-128"/>
          <a:cs typeface="ヒラギノ明朝 ProN W3" charset="-128"/>
          <a:sym typeface="Marker Felt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rgbClr val="3995D6"/>
          </a:solidFill>
          <a:latin typeface="Marker Felt" charset="0"/>
          <a:ea typeface="ヒラギノ明朝 ProN W3" charset="-128"/>
          <a:cs typeface="ヒラギノ明朝 ProN W3" charset="-128"/>
          <a:sym typeface="Marker Felt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rgbClr val="3995D6"/>
          </a:solidFill>
          <a:latin typeface="Marker Felt" charset="0"/>
          <a:ea typeface="ヒラギノ明朝 ProN W3" charset="-128"/>
          <a:cs typeface="ヒラギノ明朝 ProN W3" charset="-128"/>
          <a:sym typeface="Marker Felt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rgbClr val="3995D6"/>
          </a:solidFill>
          <a:latin typeface="Marker Felt" charset="0"/>
          <a:ea typeface="ヒラギノ明朝 ProN W3" charset="-128"/>
          <a:cs typeface="ヒラギノ明朝 ProN W3" charset="-128"/>
          <a:sym typeface="Marker Felt" charset="0"/>
        </a:defRPr>
      </a:lvl5pPr>
      <a:lvl6pPr marL="411448" algn="ctr" rtl="0" fontAlgn="base">
        <a:spcBef>
          <a:spcPct val="0"/>
        </a:spcBef>
        <a:spcAft>
          <a:spcPct val="0"/>
        </a:spcAft>
        <a:defRPr sz="5800">
          <a:solidFill>
            <a:srgbClr val="3995D6"/>
          </a:solidFill>
          <a:latin typeface="Marker Felt" charset="0"/>
          <a:ea typeface="ヒラギノ明朝 ProN W3" charset="-128"/>
          <a:cs typeface="ヒラギノ明朝 ProN W3" charset="-128"/>
          <a:sym typeface="Marker Felt" charset="0"/>
        </a:defRPr>
      </a:lvl6pPr>
      <a:lvl7pPr marL="822893" algn="ctr" rtl="0" fontAlgn="base">
        <a:spcBef>
          <a:spcPct val="0"/>
        </a:spcBef>
        <a:spcAft>
          <a:spcPct val="0"/>
        </a:spcAft>
        <a:defRPr sz="5800">
          <a:solidFill>
            <a:srgbClr val="3995D6"/>
          </a:solidFill>
          <a:latin typeface="Marker Felt" charset="0"/>
          <a:ea typeface="ヒラギノ明朝 ProN W3" charset="-128"/>
          <a:cs typeface="ヒラギノ明朝 ProN W3" charset="-128"/>
          <a:sym typeface="Marker Felt" charset="0"/>
        </a:defRPr>
      </a:lvl7pPr>
      <a:lvl8pPr marL="1234343" algn="ctr" rtl="0" fontAlgn="base">
        <a:spcBef>
          <a:spcPct val="0"/>
        </a:spcBef>
        <a:spcAft>
          <a:spcPct val="0"/>
        </a:spcAft>
        <a:defRPr sz="5800">
          <a:solidFill>
            <a:srgbClr val="3995D6"/>
          </a:solidFill>
          <a:latin typeface="Marker Felt" charset="0"/>
          <a:ea typeface="ヒラギノ明朝 ProN W3" charset="-128"/>
          <a:cs typeface="ヒラギノ明朝 ProN W3" charset="-128"/>
          <a:sym typeface="Marker Felt" charset="0"/>
        </a:defRPr>
      </a:lvl8pPr>
      <a:lvl9pPr marL="1645788" algn="ctr" rtl="0" fontAlgn="base">
        <a:spcBef>
          <a:spcPct val="0"/>
        </a:spcBef>
        <a:spcAft>
          <a:spcPct val="0"/>
        </a:spcAft>
        <a:defRPr sz="5800">
          <a:solidFill>
            <a:srgbClr val="3995D6"/>
          </a:solidFill>
          <a:latin typeface="Marker Felt" charset="0"/>
          <a:ea typeface="ヒラギノ明朝 ProN W3" charset="-128"/>
          <a:cs typeface="ヒラギノ明朝 ProN W3" charset="-128"/>
          <a:sym typeface="Marker Felt" charset="0"/>
        </a:defRPr>
      </a:lvl9pPr>
    </p:titleStyle>
    <p:bodyStyle>
      <a:lvl1pPr marL="607171" indent="-412877" algn="l" rtl="0" eaLnBrk="0" fontAlgn="base" hangingPunct="0">
        <a:spcBef>
          <a:spcPts val="1980"/>
        </a:spcBef>
        <a:spcAft>
          <a:spcPct val="0"/>
        </a:spcAft>
        <a:buSzPct val="77000"/>
        <a:buChar char="•"/>
        <a:defRPr sz="31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1pPr>
      <a:lvl2pPr marL="915757" indent="-412877" algn="l" rtl="0" eaLnBrk="0" fontAlgn="base" hangingPunct="0">
        <a:spcBef>
          <a:spcPts val="1980"/>
        </a:spcBef>
        <a:spcAft>
          <a:spcPct val="0"/>
        </a:spcAft>
        <a:buSzPct val="77000"/>
        <a:buChar char="•"/>
        <a:defRPr sz="31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2pPr>
      <a:lvl3pPr marL="1224343" indent="-412877" algn="l" rtl="0" eaLnBrk="0" fontAlgn="base" hangingPunct="0">
        <a:spcBef>
          <a:spcPts val="1980"/>
        </a:spcBef>
        <a:spcAft>
          <a:spcPct val="0"/>
        </a:spcAft>
        <a:buSzPct val="77000"/>
        <a:buChar char="•"/>
        <a:defRPr sz="31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3pPr>
      <a:lvl4pPr marL="1544356" indent="-412877" algn="l" rtl="0" eaLnBrk="0" fontAlgn="base" hangingPunct="0">
        <a:spcBef>
          <a:spcPts val="1980"/>
        </a:spcBef>
        <a:spcAft>
          <a:spcPct val="0"/>
        </a:spcAft>
        <a:buSzPct val="77000"/>
        <a:buChar char="•"/>
        <a:defRPr sz="31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4pPr>
      <a:lvl5pPr marL="1852943" indent="-412877" algn="l" rtl="0" eaLnBrk="0" fontAlgn="base" hangingPunct="0">
        <a:spcBef>
          <a:spcPts val="1980"/>
        </a:spcBef>
        <a:spcAft>
          <a:spcPct val="0"/>
        </a:spcAft>
        <a:buSzPct val="77000"/>
        <a:buChar char="•"/>
        <a:defRPr sz="31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5pPr>
      <a:lvl6pPr marL="2264389" indent="-412877" algn="l" rtl="0" fontAlgn="base">
        <a:spcBef>
          <a:spcPts val="1980"/>
        </a:spcBef>
        <a:spcAft>
          <a:spcPct val="0"/>
        </a:spcAft>
        <a:buSzPct val="77000"/>
        <a:buChar char="•"/>
        <a:defRPr sz="31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6pPr>
      <a:lvl7pPr marL="2675833" indent="-412877" algn="l" rtl="0" fontAlgn="base">
        <a:spcBef>
          <a:spcPts val="1980"/>
        </a:spcBef>
        <a:spcAft>
          <a:spcPct val="0"/>
        </a:spcAft>
        <a:buSzPct val="77000"/>
        <a:buChar char="•"/>
        <a:defRPr sz="31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7pPr>
      <a:lvl8pPr marL="3087282" indent="-412877" algn="l" rtl="0" fontAlgn="base">
        <a:spcBef>
          <a:spcPts val="1980"/>
        </a:spcBef>
        <a:spcAft>
          <a:spcPct val="0"/>
        </a:spcAft>
        <a:buSzPct val="77000"/>
        <a:buChar char="•"/>
        <a:defRPr sz="31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8pPr>
      <a:lvl9pPr marL="3498729" indent="-412877" algn="l" rtl="0" fontAlgn="base">
        <a:spcBef>
          <a:spcPts val="1980"/>
        </a:spcBef>
        <a:spcAft>
          <a:spcPct val="0"/>
        </a:spcAft>
        <a:buSzPct val="77000"/>
        <a:buChar char="•"/>
        <a:defRPr sz="3100">
          <a:solidFill>
            <a:srgbClr val="737373"/>
          </a:solidFill>
          <a:latin typeface="+mn-lt"/>
          <a:ea typeface="+mn-ea"/>
          <a:cs typeface="+mn-cs"/>
          <a:sym typeface="Marker Felt" charset="0"/>
        </a:defRPr>
      </a:lvl9pPr>
    </p:bodyStyle>
    <p:otherStyle>
      <a:defPPr>
        <a:defRPr lang="en-US"/>
      </a:defPPr>
      <a:lvl1pPr marL="0" algn="l" defTabSz="4114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48" algn="l" defTabSz="4114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893" algn="l" defTabSz="4114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343" algn="l" defTabSz="4114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788" algn="l" defTabSz="4114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235" algn="l" defTabSz="4114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682" algn="l" defTabSz="4114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130" algn="l" defTabSz="4114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576" algn="l" defTabSz="41144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17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18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19.wmf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23.wmf"/><Relationship Id="rId5" Type="http://schemas.openxmlformats.org/officeDocument/2006/relationships/image" Target="../media/image24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5.bin"/><Relationship Id="rId6" Type="http://schemas.openxmlformats.org/officeDocument/2006/relationships/oleObject" Target="../embeddings/oleObject6.bin"/><Relationship Id="rId7" Type="http://schemas.openxmlformats.org/officeDocument/2006/relationships/image" Target="../media/image7.w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9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0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1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2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3.w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4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5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4514856" y="3321052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2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6" y="3321052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6337306" y="45148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3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7306" y="45148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1219200" y="5562603"/>
          <a:ext cx="4605338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4" name="Equation" r:id="rId6" imgW="1066680" imgH="203040" progId="Equation.3">
                  <p:embed/>
                </p:oleObj>
              </mc:Choice>
              <mc:Fallback>
                <p:oleObj name="Equation" r:id="rId6" imgW="106668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562603"/>
                        <a:ext cx="4605338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533400" y="1600202"/>
            <a:ext cx="7772400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6" rIns="91436" bIns="45716" anchor="ctr"/>
          <a:lstStyle>
            <a:lvl1pPr>
              <a:defRPr sz="4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1pPr>
            <a:lvl2pPr>
              <a:defRPr sz="4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2pPr>
            <a:lvl3pPr>
              <a:defRPr sz="4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3pPr>
            <a:lvl4pPr>
              <a:defRPr sz="4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4pPr>
            <a:lvl5pPr>
              <a:defRPr sz="4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Black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33CCFF"/>
              </a:solidFill>
            </a:endParaRPr>
          </a:p>
        </p:txBody>
      </p:sp>
      <p:sp>
        <p:nvSpPr>
          <p:cNvPr id="46090" name="Rectangle 10"/>
          <p:cNvSpPr>
            <a:spLocks noGrp="1" noChangeArrowheads="1"/>
          </p:cNvSpPr>
          <p:nvPr>
            <p:ph type="title"/>
          </p:nvPr>
        </p:nvSpPr>
        <p:spPr>
          <a:xfrm>
            <a:off x="228600" y="609605"/>
            <a:ext cx="8915400" cy="1524000"/>
          </a:xfrm>
        </p:spPr>
        <p:txBody>
          <a:bodyPr/>
          <a:lstStyle/>
          <a:p>
            <a:r>
              <a:rPr lang="en-US" altLang="en-US" sz="3600" dirty="0">
                <a:solidFill>
                  <a:srgbClr val="FFFF00"/>
                </a:solidFill>
                <a:latin typeface="Lucida Handwriting" panose="03010101010101010101" pitchFamily="66" charset="0"/>
              </a:rPr>
              <a:t>Propagating the Time Dependent</a:t>
            </a:r>
            <a:br>
              <a:rPr lang="en-US" altLang="en-US" sz="3600" dirty="0">
                <a:solidFill>
                  <a:srgbClr val="FFFF00"/>
                </a:solidFill>
                <a:latin typeface="Lucida Handwriting" panose="03010101010101010101" pitchFamily="66" charset="0"/>
              </a:rPr>
            </a:br>
            <a:r>
              <a:rPr lang="en-US" altLang="en-US" sz="3600" dirty="0">
                <a:solidFill>
                  <a:srgbClr val="FFFF00"/>
                </a:solidFill>
                <a:latin typeface="Lucida Handwriting" panose="03010101010101010101" pitchFamily="66" charset="0"/>
              </a:rPr>
              <a:t>        </a:t>
            </a:r>
            <a:r>
              <a:rPr lang="en-US" altLang="en-US" sz="3600" dirty="0" err="1">
                <a:solidFill>
                  <a:srgbClr val="FFFF00"/>
                </a:solidFill>
                <a:latin typeface="Lucida Handwriting" panose="03010101010101010101" pitchFamily="66" charset="0"/>
              </a:rPr>
              <a:t>Schroedinger</a:t>
            </a:r>
            <a:r>
              <a:rPr lang="en-US" altLang="en-US" sz="3600" dirty="0">
                <a:solidFill>
                  <a:srgbClr val="FFFF00"/>
                </a:solidFill>
                <a:latin typeface="Lucida Handwriting" panose="03010101010101010101" pitchFamily="66" charset="0"/>
              </a:rPr>
              <a:t> Equation</a:t>
            </a: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2" y="3581400"/>
            <a:ext cx="8991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6" rIns="91436" bIns="45716"/>
          <a:lstStyle>
            <a:lvl1pPr algn="ctr">
              <a:spcBef>
                <a:spcPct val="20000"/>
              </a:spcBef>
              <a:buClr>
                <a:schemeClr val="hlink"/>
              </a:buClr>
              <a:defRPr sz="3200"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1pPr>
            <a:lvl2pPr algn="ctr">
              <a:spcBef>
                <a:spcPct val="20000"/>
              </a:spcBef>
              <a:buClr>
                <a:schemeClr val="folHlink"/>
              </a:buClr>
              <a:defRPr sz="2800"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3pPr>
            <a:lvl4pPr algn="ctr">
              <a:spcBef>
                <a:spcPct val="20000"/>
              </a:spcBef>
              <a:buFont typeface="Times New Roman" pitchFamily="18" charset="0"/>
              <a:defRPr sz="2000"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4pPr>
            <a:lvl5pPr algn="ctr">
              <a:spcBef>
                <a:spcPct val="20000"/>
              </a:spcBef>
              <a:buFont typeface="Times New Roman" pitchFamily="18" charset="0"/>
              <a:defRPr sz="2000"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defRPr sz="2000"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defRPr sz="2000"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defRPr sz="2000"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defRPr sz="2000"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FFFF00"/>
                </a:solidFill>
              </a:rPr>
              <a:t> </a:t>
            </a:r>
            <a:r>
              <a:rPr lang="en-US" altLang="en-US" sz="2800" dirty="0">
                <a:solidFill>
                  <a:srgbClr val="FFFF00"/>
                </a:solidFill>
                <a:latin typeface="Lucida Handwriting" panose="03010101010101010101" pitchFamily="66" charset="0"/>
              </a:rPr>
              <a:t>B. I. Schneider</a:t>
            </a:r>
            <a:endParaRPr lang="en-US" altLang="en-US" sz="2800" baseline="30000" dirty="0">
              <a:solidFill>
                <a:srgbClr val="FFFF00"/>
              </a:solidFill>
              <a:latin typeface="Lucida Handwriting" panose="03010101010101010101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solidFill>
                  <a:srgbClr val="FFFF00"/>
                </a:solidFill>
                <a:latin typeface="Lucida Handwriting" panose="03010101010101010101" pitchFamily="66" charset="0"/>
              </a:rPr>
              <a:t>   Division of Advanced </a:t>
            </a:r>
            <a:r>
              <a:rPr lang="en-US" altLang="en-US" sz="2800" dirty="0" err="1">
                <a:solidFill>
                  <a:srgbClr val="FFFF00"/>
                </a:solidFill>
                <a:latin typeface="Lucida Handwriting" panose="03010101010101010101" pitchFamily="66" charset="0"/>
              </a:rPr>
              <a:t>Cyberinfrastructure</a:t>
            </a:r>
            <a:endParaRPr lang="en-US" altLang="en-US" sz="2800" dirty="0">
              <a:solidFill>
                <a:srgbClr val="FFFF00"/>
              </a:solidFill>
              <a:latin typeface="Lucida Handwriting" panose="03010101010101010101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solidFill>
                  <a:srgbClr val="FFFF00"/>
                </a:solidFill>
                <a:latin typeface="Lucida Handwriting" panose="03010101010101010101" pitchFamily="66" charset="0"/>
              </a:rPr>
              <a:t>      National Science Foundation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>
              <a:solidFill>
                <a:srgbClr val="FFFF00"/>
              </a:solidFill>
              <a:latin typeface="Lucida Handwriting" panose="03010101010101010101" pitchFamily="66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chemeClr val="folHlink"/>
                </a:solidFill>
              </a:rPr>
              <a:t>              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 dirty="0">
              <a:solidFill>
                <a:schemeClr val="folHlink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chemeClr val="folHlink"/>
                </a:solidFill>
                <a:latin typeface="Lucida Handwriting" panose="03010101010101010101" pitchFamily="66" charset="0"/>
              </a:rPr>
              <a:t>                                               National Science Foundation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chemeClr val="folHlink"/>
                </a:solidFill>
                <a:latin typeface="Lucida Handwriting" panose="03010101010101010101" pitchFamily="66" charset="0"/>
              </a:rPr>
              <a:t>                                                 September 6, 2013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chemeClr val="folHlink"/>
                </a:solidFill>
              </a:rPr>
              <a:t>       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/>
          <a:lstStyle/>
          <a:p>
            <a:r>
              <a:rPr lang="en-US" altLang="en-US" sz="4000" dirty="0">
                <a:solidFill>
                  <a:srgbClr val="FF3300"/>
                </a:solidFill>
              </a:rPr>
              <a:t>   </a:t>
            </a:r>
            <a:r>
              <a:rPr lang="en-US" altLang="en-US" sz="4000" dirty="0">
                <a:solidFill>
                  <a:srgbClr val="FFFF00"/>
                </a:solidFill>
                <a:latin typeface="Lucida Handwriting" panose="03010101010101010101" pitchFamily="66" charset="0"/>
              </a:rPr>
              <a:t>Multidimensional Problems</a:t>
            </a:r>
            <a:r>
              <a:rPr lang="en-US" altLang="en-US" sz="4000" b="1" dirty="0">
                <a:solidFill>
                  <a:srgbClr val="FFFF00"/>
                </a:solidFill>
                <a:latin typeface="Lucida Handwriting" panose="03010101010101010101" pitchFamily="66" charset="0"/>
              </a:rPr>
              <a:t> </a:t>
            </a:r>
            <a:endParaRPr lang="en-US" altLang="en-US" sz="4800" dirty="0">
              <a:solidFill>
                <a:srgbClr val="FFFF00"/>
              </a:solidFill>
              <a:latin typeface="Lucida Handwriting" panose="03010101010101010101" pitchFamily="66" charset="0"/>
            </a:endParaRPr>
          </a:p>
        </p:txBody>
      </p:sp>
      <p:graphicFrame>
        <p:nvGraphicFramePr>
          <p:cNvPr id="1085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823298"/>
              </p:ext>
            </p:extLst>
          </p:nvPr>
        </p:nvGraphicFramePr>
        <p:xfrm>
          <a:off x="1209675" y="1252543"/>
          <a:ext cx="5507038" cy="518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9" name="Equation" r:id="rId3" imgW="2438400" imgH="2260600" progId="Equation.3">
                  <p:embed/>
                </p:oleObj>
              </mc:Choice>
              <mc:Fallback>
                <p:oleObj name="Equation" r:id="rId3" imgW="2438400" imgH="2260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675" y="1252543"/>
                        <a:ext cx="5507038" cy="51895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58000" y="36576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Electron matrix elements also ‘diagonal</a:t>
            </a:r>
            <a:r>
              <a:rPr lang="en-US" smtClean="0"/>
              <a:t>” using </a:t>
            </a:r>
            <a:r>
              <a:rPr lang="en-US" dirty="0" smtClean="0"/>
              <a:t>Poisson equation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848600" cy="1143000"/>
          </a:xfrm>
        </p:spPr>
        <p:txBody>
          <a:bodyPr/>
          <a:lstStyle/>
          <a:p>
            <a:r>
              <a:rPr lang="en-US" altLang="en-US" sz="3200" dirty="0">
                <a:solidFill>
                  <a:srgbClr val="FFFF00"/>
                </a:solidFill>
                <a:latin typeface="Lucida Handwriting" panose="03010101010101010101" pitchFamily="66" charset="0"/>
              </a:rPr>
              <a:t>Finite Element Discrete Variable</a:t>
            </a:r>
            <a:br>
              <a:rPr lang="en-US" altLang="en-US" sz="3200" dirty="0">
                <a:solidFill>
                  <a:srgbClr val="FFFF00"/>
                </a:solidFill>
                <a:latin typeface="Lucida Handwriting" panose="03010101010101010101" pitchFamily="66" charset="0"/>
              </a:rPr>
            </a:br>
            <a:r>
              <a:rPr lang="en-US" altLang="en-US" sz="3200" dirty="0">
                <a:solidFill>
                  <a:srgbClr val="FFFF00"/>
                </a:solidFill>
                <a:latin typeface="Lucida Handwriting" panose="03010101010101010101" pitchFamily="66" charset="0"/>
              </a:rPr>
              <a:t>              Representation</a:t>
            </a:r>
            <a:r>
              <a:rPr lang="en-US" altLang="en-US" sz="3600" b="1" dirty="0">
                <a:solidFill>
                  <a:srgbClr val="FFFF00"/>
                </a:solidFill>
                <a:latin typeface="Lucida Handwriting" panose="03010101010101010101" pitchFamily="66" charset="0"/>
              </a:rPr>
              <a:t> </a:t>
            </a:r>
            <a:endParaRPr lang="en-US" altLang="en-US" dirty="0">
              <a:solidFill>
                <a:srgbClr val="FFFF00"/>
              </a:solidFill>
              <a:latin typeface="Lucida Handwriting" panose="03010101010101010101" pitchFamily="66" charset="0"/>
            </a:endParaRPr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228600" y="3352806"/>
          <a:ext cx="4800600" cy="145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1" name="Equation" r:id="rId3" imgW="1638000" imgH="495000" progId="Equation.3">
                  <p:embed/>
                </p:oleObj>
              </mc:Choice>
              <mc:Fallback>
                <p:oleObj name="Equation" r:id="rId3" imgW="1638000" imgH="495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352806"/>
                        <a:ext cx="4800600" cy="145256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001000" cy="20574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SzPct val="80000"/>
            </a:pPr>
            <a:r>
              <a:rPr lang="en-US" altLang="en-US" sz="2800" b="1" dirty="0">
                <a:solidFill>
                  <a:srgbClr val="FFFF00"/>
                </a:solidFill>
                <a:latin typeface="Lucida Handwriting" panose="03010101010101010101" pitchFamily="66" charset="0"/>
              </a:rPr>
              <a:t>Properties</a:t>
            </a:r>
          </a:p>
          <a:p>
            <a:pPr lvl="1">
              <a:lnSpc>
                <a:spcPct val="90000"/>
              </a:lnSpc>
              <a:buClr>
                <a:srgbClr val="FFFF00"/>
              </a:buClr>
              <a:buSzPct val="140000"/>
            </a:pPr>
            <a:r>
              <a:rPr lang="en-US" altLang="en-US" sz="2400" b="1" dirty="0">
                <a:solidFill>
                  <a:srgbClr val="66FFFF"/>
                </a:solidFill>
                <a:latin typeface="Lucida Handwriting" panose="03010101010101010101" pitchFamily="66" charset="0"/>
              </a:rPr>
              <a:t>Space Divided into Elements – </a:t>
            </a:r>
            <a:r>
              <a:rPr lang="en-US" altLang="en-US" sz="2400" b="1" dirty="0">
                <a:solidFill>
                  <a:srgbClr val="FFFF00"/>
                </a:solidFill>
                <a:latin typeface="Lucida Handwriting" panose="03010101010101010101" pitchFamily="66" charset="0"/>
              </a:rPr>
              <a:t>Arbitrary size</a:t>
            </a:r>
          </a:p>
          <a:p>
            <a:pPr lvl="1">
              <a:lnSpc>
                <a:spcPct val="90000"/>
              </a:lnSpc>
              <a:buClr>
                <a:srgbClr val="FFFF00"/>
              </a:buClr>
              <a:buSzPct val="140000"/>
            </a:pPr>
            <a:r>
              <a:rPr lang="en-US" altLang="en-US" sz="2400" b="1" dirty="0">
                <a:solidFill>
                  <a:srgbClr val="66FFFF"/>
                </a:solidFill>
                <a:latin typeface="Lucida Handwriting" panose="03010101010101010101" pitchFamily="66" charset="0"/>
              </a:rPr>
              <a:t>“Low-Order” </a:t>
            </a:r>
            <a:r>
              <a:rPr lang="en-US" altLang="en-US" sz="2400" b="1" dirty="0" err="1">
                <a:solidFill>
                  <a:srgbClr val="66FFFF"/>
                </a:solidFill>
                <a:latin typeface="Lucida Handwriting" panose="03010101010101010101" pitchFamily="66" charset="0"/>
              </a:rPr>
              <a:t>Lobatto</a:t>
            </a:r>
            <a:r>
              <a:rPr lang="en-US" altLang="en-US" sz="2400" b="1" dirty="0">
                <a:solidFill>
                  <a:srgbClr val="66FFFF"/>
                </a:solidFill>
                <a:latin typeface="Lucida Handwriting" panose="03010101010101010101" pitchFamily="66" charset="0"/>
              </a:rPr>
              <a:t> DVR used in each element</a:t>
            </a:r>
            <a:r>
              <a:rPr lang="en-US" altLang="en-US" sz="2400" b="1" dirty="0">
                <a:solidFill>
                  <a:srgbClr val="0000FF"/>
                </a:solidFill>
                <a:latin typeface="Lucida Handwriting" panose="03010101010101010101" pitchFamily="66" charset="0"/>
              </a:rPr>
              <a:t>: </a:t>
            </a:r>
            <a:r>
              <a:rPr lang="en-US" altLang="en-US" sz="2400" b="1" dirty="0">
                <a:solidFill>
                  <a:srgbClr val="FFFF00"/>
                </a:solidFill>
                <a:latin typeface="Lucida Handwriting" panose="03010101010101010101" pitchFamily="66" charset="0"/>
              </a:rPr>
              <a:t>first and last DVR point shared</a:t>
            </a:r>
          </a:p>
          <a:p>
            <a:pPr lvl="1">
              <a:lnSpc>
                <a:spcPct val="90000"/>
              </a:lnSpc>
              <a:buClr>
                <a:srgbClr val="6600FF"/>
              </a:buClr>
              <a:buSzPct val="140000"/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Lucida Handwriting" panose="03010101010101010101" pitchFamily="66" charset="0"/>
              </a:rPr>
              <a:t>   by adjoining elements</a:t>
            </a:r>
          </a:p>
          <a:p>
            <a:pPr lvl="1">
              <a:lnSpc>
                <a:spcPct val="90000"/>
              </a:lnSpc>
              <a:buClr>
                <a:srgbClr val="6600FF"/>
              </a:buClr>
              <a:buSzPct val="140000"/>
              <a:buFontTx/>
              <a:buNone/>
            </a:pPr>
            <a:endParaRPr lang="en-US" altLang="en-US" sz="2400" b="1" dirty="0">
              <a:solidFill>
                <a:srgbClr val="FFFF00"/>
              </a:solidFill>
            </a:endParaRPr>
          </a:p>
          <a:p>
            <a:pPr lvl="1">
              <a:lnSpc>
                <a:spcPct val="90000"/>
              </a:lnSpc>
              <a:buClr>
                <a:srgbClr val="6600FF"/>
              </a:buClr>
              <a:buSzPct val="140000"/>
              <a:buFontTx/>
              <a:buNone/>
            </a:pPr>
            <a:endParaRPr lang="en-US" altLang="en-US" sz="2400" b="1" dirty="0">
              <a:solidFill>
                <a:srgbClr val="FFFF00"/>
              </a:solidFill>
            </a:endParaRPr>
          </a:p>
          <a:p>
            <a:pPr lvl="1">
              <a:lnSpc>
                <a:spcPct val="90000"/>
              </a:lnSpc>
              <a:buClr>
                <a:srgbClr val="6600FF"/>
              </a:buClr>
              <a:buSzPct val="140000"/>
              <a:buFontTx/>
              <a:buNone/>
            </a:pPr>
            <a:endParaRPr lang="en-US" altLang="en-US" sz="2400" b="1" dirty="0">
              <a:solidFill>
                <a:srgbClr val="FFFF00"/>
              </a:solidFill>
            </a:endParaRPr>
          </a:p>
          <a:p>
            <a:pPr lvl="1">
              <a:lnSpc>
                <a:spcPct val="90000"/>
              </a:lnSpc>
              <a:buClr>
                <a:srgbClr val="6600FF"/>
              </a:buClr>
              <a:buSzPct val="140000"/>
              <a:buFontTx/>
              <a:buNone/>
            </a:pPr>
            <a:endParaRPr lang="en-US" altLang="en-US" sz="2400" b="1" dirty="0">
              <a:solidFill>
                <a:srgbClr val="FFFF00"/>
              </a:solidFill>
            </a:endParaRPr>
          </a:p>
          <a:p>
            <a:pPr lvl="1">
              <a:lnSpc>
                <a:spcPct val="90000"/>
              </a:lnSpc>
              <a:buClr>
                <a:srgbClr val="FFFF00"/>
              </a:buClr>
              <a:buSzPct val="140000"/>
            </a:pPr>
            <a:r>
              <a:rPr lang="en-US" altLang="en-US" sz="2400" b="1" dirty="0">
                <a:solidFill>
                  <a:srgbClr val="FFFF00"/>
                </a:solidFill>
                <a:latin typeface="Lucida Handwriting" panose="03010101010101010101" pitchFamily="66" charset="0"/>
              </a:rPr>
              <a:t>Elements joined at boundary </a:t>
            </a:r>
            <a:r>
              <a:rPr lang="en-US" altLang="en-US" sz="2400" b="1" dirty="0">
                <a:solidFill>
                  <a:srgbClr val="66FFFF"/>
                </a:solidFill>
                <a:latin typeface="Lucida Handwriting" panose="03010101010101010101" pitchFamily="66" charset="0"/>
              </a:rPr>
              <a:t>–</a:t>
            </a:r>
            <a:r>
              <a:rPr lang="en-US" altLang="en-US" sz="2400" b="1" dirty="0">
                <a:solidFill>
                  <a:srgbClr val="0000FF"/>
                </a:solidFill>
                <a:latin typeface="Lucida Handwriting" panose="03010101010101010101" pitchFamily="66" charset="0"/>
              </a:rPr>
              <a:t> </a:t>
            </a:r>
            <a:r>
              <a:rPr lang="en-US" altLang="en-US" sz="2400" b="1" dirty="0">
                <a:solidFill>
                  <a:srgbClr val="FFFF00"/>
                </a:solidFill>
                <a:latin typeface="Lucida Handwriting" panose="03010101010101010101" pitchFamily="66" charset="0"/>
              </a:rPr>
              <a:t>Functions continuous but not derivatives</a:t>
            </a:r>
          </a:p>
          <a:p>
            <a:pPr lvl="1">
              <a:lnSpc>
                <a:spcPct val="90000"/>
              </a:lnSpc>
              <a:buClr>
                <a:srgbClr val="FFFF00"/>
              </a:buClr>
              <a:buSzPct val="140000"/>
            </a:pPr>
            <a:r>
              <a:rPr lang="en-US" altLang="en-US" sz="2400" b="1" dirty="0">
                <a:solidFill>
                  <a:srgbClr val="FFFF00"/>
                </a:solidFill>
                <a:latin typeface="Lucida Handwriting" panose="03010101010101010101" pitchFamily="66" charset="0"/>
              </a:rPr>
              <a:t>Matrix elements requires NO Quadrature – Constructed from renormalized, single element, matrix elements</a:t>
            </a:r>
          </a:p>
          <a:p>
            <a:pPr>
              <a:lnSpc>
                <a:spcPct val="90000"/>
              </a:lnSpc>
              <a:buClr>
                <a:srgbClr val="FFFF00"/>
              </a:buClr>
            </a:pPr>
            <a:r>
              <a:rPr lang="en-US" altLang="en-US" sz="2800" dirty="0"/>
              <a:t> 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800600" y="2971800"/>
            <a:ext cx="4343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6" rIns="91436" bIns="45716"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Char char="n"/>
            </a:pPr>
            <a:endParaRPr kumimoji="1" lang="en-US" altLang="en-US" sz="2800" b="1" dirty="0"/>
          </a:p>
          <a:p>
            <a:pPr marL="800052" lvl="1" indent="-342879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175000"/>
              <a:buFont typeface="Arial"/>
              <a:buChar char="•"/>
            </a:pPr>
            <a:r>
              <a:rPr kumimoji="1" lang="en-US" altLang="en-US" sz="2000" dirty="0">
                <a:solidFill>
                  <a:srgbClr val="FFFF00"/>
                </a:solidFill>
                <a:latin typeface="Lucida Handwriting" panose="03010101010101010101" pitchFamily="66" charset="0"/>
              </a:rPr>
              <a:t>Sparse Representations </a:t>
            </a:r>
            <a:r>
              <a:rPr kumimoji="1" lang="en-US" altLang="en-US" sz="2000" dirty="0">
                <a:solidFill>
                  <a:srgbClr val="66FFFF"/>
                </a:solidFill>
                <a:latin typeface="Lucida Handwriting" panose="03010101010101010101" pitchFamily="66" charset="0"/>
              </a:rPr>
              <a:t>–</a:t>
            </a:r>
            <a:r>
              <a:rPr kumimoji="1" lang="en-US" altLang="en-US" sz="2000" dirty="0">
                <a:solidFill>
                  <a:srgbClr val="0000FF"/>
                </a:solidFill>
                <a:latin typeface="Lucida Handwriting" panose="03010101010101010101" pitchFamily="66" charset="0"/>
              </a:rPr>
              <a:t> </a:t>
            </a:r>
            <a:r>
              <a:rPr kumimoji="1" lang="en-US" altLang="en-US" sz="2000" dirty="0">
                <a:solidFill>
                  <a:srgbClr val="FFFF00"/>
                </a:solidFill>
                <a:latin typeface="Lucida Handwriting" panose="03010101010101010101" pitchFamily="66" charset="0"/>
              </a:rPr>
              <a:t>N Scaling</a:t>
            </a:r>
          </a:p>
          <a:p>
            <a:pPr marL="800052" lvl="1" indent="-342879">
              <a:lnSpc>
                <a:spcPct val="90000"/>
              </a:lnSpc>
              <a:spcBef>
                <a:spcPct val="20000"/>
              </a:spcBef>
              <a:buSzPct val="140000"/>
              <a:buFont typeface="Arial"/>
              <a:buChar char="•"/>
            </a:pPr>
            <a:r>
              <a:rPr kumimoji="1" lang="en-US" altLang="en-US" sz="2000" dirty="0">
                <a:solidFill>
                  <a:srgbClr val="FFFF00"/>
                </a:solidFill>
                <a:latin typeface="Lucida Handwriting" panose="03010101010101010101" pitchFamily="66" charset="0"/>
              </a:rPr>
              <a:t>Close to Spectral Accuracy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solidFill>
                  <a:srgbClr val="FFFF00"/>
                </a:solidFill>
                <a:latin typeface="Lucida Handwriting" panose="03010101010101010101" pitchFamily="66" charset="0"/>
              </a:rPr>
              <a:t>Finite Element Discrete Variable</a:t>
            </a:r>
            <a:br>
              <a:rPr lang="en-US" altLang="en-US" sz="3200" dirty="0">
                <a:solidFill>
                  <a:srgbClr val="FFFF00"/>
                </a:solidFill>
                <a:latin typeface="Lucida Handwriting" panose="03010101010101010101" pitchFamily="66" charset="0"/>
              </a:rPr>
            </a:br>
            <a:r>
              <a:rPr lang="en-US" altLang="en-US" sz="3200" dirty="0">
                <a:solidFill>
                  <a:srgbClr val="FFFF00"/>
                </a:solidFill>
                <a:latin typeface="Lucida Handwriting" panose="03010101010101010101" pitchFamily="66" charset="0"/>
              </a:rPr>
              <a:t>              Representation</a:t>
            </a:r>
            <a:r>
              <a:rPr lang="en-US" altLang="en-US" sz="3600" b="1" dirty="0">
                <a:solidFill>
                  <a:srgbClr val="FFFF00"/>
                </a:solidFill>
                <a:latin typeface="Lucida Handwriting" panose="03010101010101010101" pitchFamily="66" charset="0"/>
              </a:rPr>
              <a:t> </a:t>
            </a:r>
            <a:endParaRPr lang="en-US" altLang="en-US" dirty="0">
              <a:solidFill>
                <a:srgbClr val="FFFF00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30263" y="1676402"/>
            <a:ext cx="3597275" cy="4046538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SzPct val="80000"/>
            </a:pPr>
            <a:r>
              <a:rPr lang="en-US" altLang="en-US" sz="2800" b="1" dirty="0">
                <a:solidFill>
                  <a:srgbClr val="FFFF00"/>
                </a:solidFill>
                <a:latin typeface="Lucida Handwriting" panose="03010101010101010101" pitchFamily="66" charset="0"/>
              </a:rPr>
              <a:t>Structure of Matrix</a:t>
            </a:r>
          </a:p>
        </p:txBody>
      </p:sp>
      <p:graphicFrame>
        <p:nvGraphicFramePr>
          <p:cNvPr id="1013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302572"/>
              </p:ext>
            </p:extLst>
          </p:nvPr>
        </p:nvGraphicFramePr>
        <p:xfrm>
          <a:off x="609600" y="2667004"/>
          <a:ext cx="8156824" cy="3733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00" name="Equation" r:id="rId3" imgW="2450880" imgH="1828800" progId="Equation.3">
                  <p:embed/>
                </p:oleObj>
              </mc:Choice>
              <mc:Fallback>
                <p:oleObj name="Equation" r:id="rId3" imgW="2450880" imgH="182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667004"/>
                        <a:ext cx="8156824" cy="3733799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7071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5" y="152400"/>
            <a:ext cx="8534400" cy="762000"/>
          </a:xfrm>
        </p:spPr>
        <p:txBody>
          <a:bodyPr/>
          <a:lstStyle/>
          <a:p>
            <a:r>
              <a:rPr lang="en-US" altLang="en-US" sz="4200" b="1" dirty="0">
                <a:solidFill>
                  <a:srgbClr val="FF0000"/>
                </a:solidFill>
                <a:latin typeface="Lucida Handwriting" panose="03010101010101010101" pitchFamily="66" charset="0"/>
              </a:rPr>
              <a:t>Time Propagation Method</a:t>
            </a:r>
            <a:endParaRPr lang="en-US" altLang="en-US" sz="4800" dirty="0">
              <a:solidFill>
                <a:srgbClr val="FF0000"/>
              </a:solidFill>
              <a:latin typeface="Lucida Handwriting" panose="03010101010101010101" pitchFamily="66" charset="0"/>
            </a:endParaRPr>
          </a:p>
        </p:txBody>
      </p:sp>
      <p:graphicFrame>
        <p:nvGraphicFramePr>
          <p:cNvPr id="3" name="Content Placeholder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7938355"/>
              </p:ext>
            </p:extLst>
          </p:nvPr>
        </p:nvGraphicFramePr>
        <p:xfrm>
          <a:off x="1462881" y="899549"/>
          <a:ext cx="5608638" cy="1005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49" name="Equation" r:id="rId3" imgW="2171520" imgH="393480" progId="Equation.3">
                  <p:embed/>
                </p:oleObj>
              </mc:Choice>
              <mc:Fallback>
                <p:oleObj name="Equation" r:id="rId3" imgW="217152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2881" y="899549"/>
                        <a:ext cx="5608638" cy="100545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/>
          </p:cNvSpPr>
          <p:nvPr/>
        </p:nvSpPr>
        <p:spPr bwMode="auto">
          <a:xfrm>
            <a:off x="1143002" y="1600203"/>
            <a:ext cx="6248400" cy="6095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err="1">
                <a:solidFill>
                  <a:srgbClr val="FF0000"/>
                </a:solidFill>
                <a:latin typeface="Lucida Handwriting" panose="03010101010101010101" pitchFamily="66" charset="0"/>
                <a:ea typeface="Marker Felt" charset="0"/>
                <a:cs typeface="Marker Felt" charset="0"/>
                <a:sym typeface="Marker Felt" charset="0"/>
              </a:rPr>
              <a:t>Diagonalize</a:t>
            </a:r>
            <a:r>
              <a:rPr lang="en-US" dirty="0">
                <a:solidFill>
                  <a:srgbClr val="FF0000"/>
                </a:solidFill>
                <a:latin typeface="Lucida Handwriting" panose="03010101010101010101" pitchFamily="66" charset="0"/>
                <a:ea typeface="Marker Felt" charset="0"/>
                <a:cs typeface="Marker Felt" charset="0"/>
                <a:sym typeface="Marker Felt" charset="0"/>
              </a:rPr>
              <a:t> Hamiltonian in </a:t>
            </a:r>
            <a:r>
              <a:rPr lang="en-US" dirty="0" err="1">
                <a:solidFill>
                  <a:srgbClr val="FF0000"/>
                </a:solidFill>
                <a:latin typeface="Lucida Handwriting" panose="03010101010101010101" pitchFamily="66" charset="0"/>
                <a:ea typeface="Marker Felt" charset="0"/>
                <a:cs typeface="Marker Felt" charset="0"/>
                <a:sym typeface="Marker Felt" charset="0"/>
              </a:rPr>
              <a:t>Krylov</a:t>
            </a:r>
            <a:r>
              <a:rPr lang="en-US" dirty="0">
                <a:solidFill>
                  <a:srgbClr val="FF0000"/>
                </a:solidFill>
                <a:latin typeface="Lucida Handwriting" panose="03010101010101010101" pitchFamily="66" charset="0"/>
                <a:ea typeface="Marker Felt" charset="0"/>
                <a:cs typeface="Marker Felt" charset="0"/>
                <a:sym typeface="Marker Felt" charset="0"/>
              </a:rPr>
              <a:t> basis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3300" y="2209802"/>
            <a:ext cx="7150100" cy="436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2800350"/>
            <a:ext cx="7254876" cy="1117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19102" y="3937002"/>
            <a:ext cx="8610600" cy="646323"/>
          </a:xfrm>
          <a:prstGeom prst="rect">
            <a:avLst/>
          </a:prstGeom>
        </p:spPr>
        <p:txBody>
          <a:bodyPr wrap="square" lIns="91436" tIns="45716" rIns="91436" bIns="45716">
            <a:spAutoFit/>
          </a:bodyPr>
          <a:lstStyle/>
          <a:p>
            <a:pPr>
              <a:buClr>
                <a:srgbClr val="FF0000"/>
              </a:buClr>
              <a:buSzPct val="125000"/>
              <a:buFont typeface="Marker Felt" charset="0"/>
              <a:buChar char="•"/>
            </a:pPr>
            <a:r>
              <a:rPr lang="en-US" dirty="0">
                <a:solidFill>
                  <a:srgbClr val="FF7F00"/>
                </a:solidFill>
                <a:latin typeface="Lucida Handwriting" panose="03010101010101010101" pitchFamily="66" charset="0"/>
                <a:ea typeface="Marker Felt" charset="0"/>
                <a:cs typeface="Marker Felt" charset="0"/>
                <a:sym typeface="Marker Felt" charset="0"/>
              </a:rPr>
              <a:t>Few recursions needed for short time- Typically 10 to 20 via adaptive time stepping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9081" y="4630897"/>
            <a:ext cx="8524875" cy="7017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84150" y="5486403"/>
            <a:ext cx="8845550" cy="1015663"/>
          </a:xfrm>
          <a:prstGeom prst="rect">
            <a:avLst/>
          </a:prstGeom>
        </p:spPr>
        <p:txBody>
          <a:bodyPr wrap="square" lIns="91436" tIns="45716" rIns="91436" bIns="45716">
            <a:spAutoFit/>
          </a:bodyPr>
          <a:lstStyle/>
          <a:p>
            <a:pPr>
              <a:buClr>
                <a:srgbClr val="FF0000"/>
              </a:buClr>
              <a:buSzPct val="125000"/>
              <a:buFont typeface="Marker Felt" charset="0"/>
              <a:buChar char="•"/>
            </a:pPr>
            <a:r>
              <a:rPr lang="en-US" sz="2000" dirty="0">
                <a:solidFill>
                  <a:srgbClr val="FF7F00"/>
                </a:solidFill>
                <a:latin typeface="Lucida Handwriting" panose="03010101010101010101" pitchFamily="66" charset="0"/>
                <a:ea typeface="Marker Felt" charset="0"/>
                <a:cs typeface="Marker Felt" charset="0"/>
                <a:sym typeface="Marker Felt" charset="0"/>
              </a:rPr>
              <a:t>Unconditionally stable </a:t>
            </a:r>
          </a:p>
          <a:p>
            <a:pPr>
              <a:buClr>
                <a:srgbClr val="FF0000"/>
              </a:buClr>
              <a:buSzPct val="125000"/>
              <a:buFont typeface="Marker Felt" charset="0"/>
              <a:buChar char="•"/>
            </a:pPr>
            <a:r>
              <a:rPr lang="en-US" sz="2000" dirty="0">
                <a:solidFill>
                  <a:srgbClr val="FF7F00"/>
                </a:solidFill>
                <a:latin typeface="Lucida Handwriting" panose="03010101010101010101" pitchFamily="66" charset="0"/>
                <a:ea typeface="Marker Felt" charset="0"/>
                <a:cs typeface="Marker Felt" charset="0"/>
                <a:sym typeface="Marker Felt" charset="0"/>
              </a:rPr>
              <a:t> Major step - </a:t>
            </a:r>
            <a:r>
              <a:rPr lang="en-US" sz="2000" dirty="0">
                <a:solidFill>
                  <a:srgbClr val="0000FF"/>
                </a:solidFill>
                <a:latin typeface="Lucida Handwriting" panose="03010101010101010101" pitchFamily="66" charset="0"/>
                <a:ea typeface="Marker Felt" charset="0"/>
                <a:cs typeface="Marker Felt" charset="0"/>
                <a:sym typeface="Marker Felt" charset="0"/>
              </a:rPr>
              <a:t>matrix vector multiply</a:t>
            </a:r>
            <a:r>
              <a:rPr lang="en-US" sz="2000" dirty="0">
                <a:solidFill>
                  <a:srgbClr val="FF7F00"/>
                </a:solidFill>
                <a:latin typeface="Lucida Handwriting" panose="03010101010101010101" pitchFamily="66" charset="0"/>
                <a:ea typeface="Marker Felt" charset="0"/>
                <a:cs typeface="Marker Felt" charset="0"/>
                <a:sym typeface="Marker Felt" charset="0"/>
              </a:rPr>
              <a:t>, </a:t>
            </a:r>
            <a:r>
              <a:rPr lang="en-US" sz="2000" dirty="0">
                <a:solidFill>
                  <a:srgbClr val="7F007F"/>
                </a:solidFill>
                <a:latin typeface="Lucida Handwriting" panose="03010101010101010101" pitchFamily="66" charset="0"/>
                <a:ea typeface="Marker Felt" charset="0"/>
                <a:cs typeface="Marker Felt" charset="0"/>
                <a:sym typeface="Marker Felt" charset="0"/>
              </a:rPr>
              <a:t>a few scalar products and </a:t>
            </a:r>
            <a:r>
              <a:rPr lang="en-US" sz="2000" dirty="0" err="1">
                <a:solidFill>
                  <a:srgbClr val="7F007F"/>
                </a:solidFill>
                <a:latin typeface="Lucida Handwriting" panose="03010101010101010101" pitchFamily="66" charset="0"/>
                <a:ea typeface="Marker Felt" charset="0"/>
                <a:cs typeface="Marker Felt" charset="0"/>
                <a:sym typeface="Marker Felt" charset="0"/>
              </a:rPr>
              <a:t>diagonalization</a:t>
            </a:r>
            <a:r>
              <a:rPr lang="en-US" sz="2000" dirty="0">
                <a:solidFill>
                  <a:srgbClr val="7F007F"/>
                </a:solidFill>
                <a:latin typeface="Lucida Handwriting" panose="03010101010101010101" pitchFamily="66" charset="0"/>
                <a:ea typeface="Marker Felt" charset="0"/>
                <a:cs typeface="Marker Felt" charset="0"/>
                <a:sym typeface="Marker Felt" charset="0"/>
              </a:rPr>
              <a:t> of tri-diagonal matrix</a:t>
            </a:r>
          </a:p>
        </p:txBody>
      </p:sp>
    </p:spTree>
    <p:extLst>
      <p:ext uri="{BB962C8B-B14F-4D97-AF65-F5344CB8AC3E}">
        <p14:creationId xmlns:p14="http://schemas.microsoft.com/office/powerpoint/2010/main" val="4117010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891540" y="182880"/>
            <a:ext cx="7109460" cy="845820"/>
          </a:xfrm>
        </p:spPr>
        <p:txBody>
          <a:bodyPr/>
          <a:lstStyle/>
          <a:p>
            <a:r>
              <a:rPr lang="en-US" sz="4000" dirty="0">
                <a:solidFill>
                  <a:srgbClr val="0000FF"/>
                </a:solidFill>
              </a:rPr>
              <a:t>Putting it together for the He Code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620" y="1234455"/>
            <a:ext cx="8229600" cy="528712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dirty="0"/>
              <a:t>                                                                   NR</a:t>
            </a:r>
            <a:r>
              <a:rPr lang="en-US" sz="2000" baseline="-25000" dirty="0"/>
              <a:t>1</a:t>
            </a:r>
            <a:r>
              <a:rPr lang="en-US" sz="2000" dirty="0"/>
              <a:t>  NR</a:t>
            </a:r>
            <a:r>
              <a:rPr lang="en-US" sz="2000" baseline="-25000" dirty="0"/>
              <a:t>2</a:t>
            </a:r>
            <a:r>
              <a:rPr lang="en-US" sz="2000" dirty="0"/>
              <a:t> Angular</a:t>
            </a:r>
            <a:endParaRPr lang="en-US" sz="2000" dirty="0">
              <a:sym typeface="Wingdings" pitchFamily="2" charset="2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tx2"/>
                </a:solidFill>
              </a:rPr>
              <a:t>Linear </a:t>
            </a:r>
            <a:r>
              <a:rPr lang="en-US" dirty="0" smtClean="0">
                <a:solidFill>
                  <a:srgbClr val="FF0000"/>
                </a:solidFill>
              </a:rPr>
              <a:t>scaling with number of CPUs</a:t>
            </a: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</a:rPr>
              <a:t>Limiting factor: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Memory bandwidth</a:t>
            </a:r>
          </a:p>
        </p:txBody>
      </p:sp>
      <p:graphicFrame>
        <p:nvGraphicFramePr>
          <p:cNvPr id="3737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705182"/>
              </p:ext>
            </p:extLst>
          </p:nvPr>
        </p:nvGraphicFramePr>
        <p:xfrm>
          <a:off x="2857500" y="1303020"/>
          <a:ext cx="2784632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56" name="Formula" r:id="rId3" imgW="1929322" imgH="193109" progId="">
                  <p:embed/>
                </p:oleObj>
              </mc:Choice>
              <mc:Fallback>
                <p:oleObj name="Formula" r:id="rId3" imgW="1929322" imgH="19310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1303020"/>
                        <a:ext cx="2784632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3817" name="Picture 57" descr="C:\Users\feist\My Documents\work\Conferences-Talks\2010-03-15..19 APS March Meeting\talk\benchmark_results_march_20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7272"/>
            <a:ext cx="6467872" cy="323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29100" y="5417820"/>
            <a:ext cx="4389120" cy="637097"/>
          </a:xfrm>
          <a:prstGeom prst="rect">
            <a:avLst/>
          </a:prstGeom>
          <a:noFill/>
        </p:spPr>
        <p:txBody>
          <a:bodyPr wrap="square" lIns="82292" tIns="41148" rIns="82292" bIns="41148" rtlCol="0">
            <a:spAutoFit/>
          </a:bodyPr>
          <a:lstStyle/>
          <a:p>
            <a:pPr algn="ctr" eaLnBrk="1" hangingPunct="1"/>
            <a:r>
              <a:rPr lang="en-US" b="1" dirty="0">
                <a:solidFill>
                  <a:srgbClr val="FF0000"/>
                </a:solidFill>
                <a:latin typeface="Baskerville" charset="0"/>
                <a:ea typeface="ヒラギノ明朝 ProN W3" charset="-128"/>
                <a:cs typeface="ヒラギノ明朝 ProN W3" charset="-128"/>
                <a:sym typeface="Baskerville" charset="0"/>
              </a:rPr>
              <a:t>XSEDE </a:t>
            </a:r>
            <a:r>
              <a:rPr lang="en-US" b="1" dirty="0" err="1">
                <a:solidFill>
                  <a:srgbClr val="FF0000"/>
                </a:solidFill>
                <a:latin typeface="Baskerville" charset="0"/>
                <a:ea typeface="ヒラギノ明朝 ProN W3" charset="-128"/>
                <a:cs typeface="ヒラギノ明朝 ProN W3" charset="-128"/>
                <a:sym typeface="Baskerville" charset="0"/>
              </a:rPr>
              <a:t>Lonestar</a:t>
            </a:r>
            <a:r>
              <a:rPr lang="en-US" b="1" dirty="0">
                <a:solidFill>
                  <a:srgbClr val="FF0000"/>
                </a:solidFill>
                <a:latin typeface="Baskerville" charset="0"/>
                <a:ea typeface="ヒラギノ明朝 ProN W3" charset="-128"/>
                <a:cs typeface="ヒラギノ明朝 ProN W3" charset="-128"/>
                <a:sym typeface="Baskerville" charset="0"/>
              </a:rPr>
              <a:t> and VSC Cluster have identical </a:t>
            </a:r>
            <a:r>
              <a:rPr lang="en-US" b="1" dirty="0" err="1">
                <a:solidFill>
                  <a:srgbClr val="FF0000"/>
                </a:solidFill>
                <a:latin typeface="Baskerville" charset="0"/>
                <a:ea typeface="ヒラギノ明朝 ProN W3" charset="-128"/>
                <a:cs typeface="ヒラギノ明朝 ProN W3" charset="-128"/>
                <a:sym typeface="Baskerville" charset="0"/>
              </a:rPr>
              <a:t>Westmere</a:t>
            </a:r>
            <a:r>
              <a:rPr lang="en-US" b="1" dirty="0">
                <a:solidFill>
                  <a:srgbClr val="FF0000"/>
                </a:solidFill>
                <a:latin typeface="Baskerville" charset="0"/>
                <a:ea typeface="ヒラギノ明朝 ProN W3" charset="-128"/>
                <a:cs typeface="ヒラギノ明朝 ProN W3" charset="-128"/>
                <a:sym typeface="Baskerville" charset="0"/>
              </a:rPr>
              <a:t> processors</a:t>
            </a:r>
          </a:p>
        </p:txBody>
      </p:sp>
    </p:spTree>
    <p:extLst>
      <p:ext uri="{BB962C8B-B14F-4D97-AF65-F5344CB8AC3E}">
        <p14:creationId xmlns:p14="http://schemas.microsoft.com/office/powerpoint/2010/main" val="4290435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8610" name="Rectangle 1"/>
          <p:cNvSpPr>
            <a:spLocks noGrp="1" noChangeArrowheads="1"/>
          </p:cNvSpPr>
          <p:nvPr>
            <p:ph type="title"/>
          </p:nvPr>
        </p:nvSpPr>
        <p:spPr>
          <a:xfrm>
            <a:off x="148590" y="102870"/>
            <a:ext cx="8823960" cy="174879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900" dirty="0">
                <a:solidFill>
                  <a:srgbClr val="FF0000"/>
                </a:solidFill>
              </a:rPr>
              <a:t>Comparison of He Theoretical and Available Experimental Results NSDI -Total X-Sect</a:t>
            </a:r>
            <a:r>
              <a:rPr lang="en-US" sz="4200" dirty="0">
                <a:solidFill>
                  <a:srgbClr val="FF0000"/>
                </a:solidFill>
              </a:rPr>
              <a:t/>
            </a:r>
            <a:br>
              <a:rPr lang="en-US" sz="4200" dirty="0">
                <a:solidFill>
                  <a:srgbClr val="FF0000"/>
                </a:solidFill>
              </a:rPr>
            </a:b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1" y="1234440"/>
            <a:ext cx="6163982" cy="370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uppieren 19"/>
          <p:cNvGrpSpPr/>
          <p:nvPr/>
        </p:nvGrpSpPr>
        <p:grpSpPr>
          <a:xfrm>
            <a:off x="7178040" y="1645921"/>
            <a:ext cx="1540645" cy="778724"/>
            <a:chOff x="7221476" y="5637095"/>
            <a:chExt cx="1727430" cy="871269"/>
          </a:xfrm>
        </p:grpSpPr>
        <p:sp>
          <p:nvSpPr>
            <p:cNvPr id="6" name="Textfeld 21"/>
            <p:cNvSpPr txBox="1"/>
            <p:nvPr/>
          </p:nvSpPr>
          <p:spPr>
            <a:xfrm>
              <a:off x="7226511" y="5681229"/>
              <a:ext cx="1722395" cy="723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228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AT" dirty="0" err="1">
                  <a:solidFill>
                    <a:srgbClr val="000000"/>
                  </a:solidFill>
                  <a:latin typeface="Calibri"/>
                  <a:ea typeface="ヒラギノ明朝 ProN W3"/>
                  <a:cs typeface="ヒラギノ明朝 ProN W3"/>
                  <a:sym typeface="Baskerville" charset="0"/>
                </a:rPr>
                <a:t>Considerable</a:t>
              </a:r>
              <a:r>
                <a:rPr lang="de-AT" dirty="0">
                  <a:solidFill>
                    <a:srgbClr val="000000"/>
                  </a:solidFill>
                  <a:latin typeface="Calibri"/>
                  <a:ea typeface="ヒラギノ明朝 ProN W3"/>
                  <a:cs typeface="ヒラギノ明朝 ProN W3"/>
                  <a:sym typeface="Baskerville" charset="0"/>
                </a:rPr>
                <a:t> </a:t>
              </a:r>
              <a:r>
                <a:rPr lang="de-AT" dirty="0" err="1">
                  <a:solidFill>
                    <a:srgbClr val="000000"/>
                  </a:solidFill>
                  <a:latin typeface="Calibri"/>
                  <a:ea typeface="ヒラギノ明朝 ProN W3"/>
                  <a:cs typeface="ヒラギノ明朝 ProN W3"/>
                  <a:sym typeface="Baskerville" charset="0"/>
                </a:rPr>
                <a:t>discrepancies</a:t>
              </a:r>
              <a:r>
                <a:rPr lang="de-AT" dirty="0">
                  <a:solidFill>
                    <a:srgbClr val="000000"/>
                  </a:solidFill>
                  <a:latin typeface="Calibri"/>
                  <a:ea typeface="ヒラギノ明朝 ProN W3"/>
                  <a:cs typeface="ヒラギノ明朝 ProN W3"/>
                  <a:sym typeface="Baskerville" charset="0"/>
                </a:rPr>
                <a:t>!</a:t>
              </a:r>
            </a:p>
          </p:txBody>
        </p:sp>
        <p:sp>
          <p:nvSpPr>
            <p:cNvPr id="7" name="Abgerundetes Rechteck 22"/>
            <p:cNvSpPr/>
            <p:nvPr/>
          </p:nvSpPr>
          <p:spPr>
            <a:xfrm>
              <a:off x="7221476" y="5637095"/>
              <a:ext cx="1671145" cy="871269"/>
            </a:xfrm>
            <a:prstGeom prst="roundRect">
              <a:avLst/>
            </a:prstGeom>
            <a:solidFill>
              <a:srgbClr val="18184B">
                <a:alpha val="50000"/>
              </a:srgbClr>
            </a:solidFill>
            <a:ln w="25400" cap="flat" cmpd="sng" algn="ctr">
              <a:solidFill>
                <a:srgbClr val="18184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228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>
                <a:solidFill>
                  <a:prstClr val="white"/>
                </a:solidFill>
                <a:latin typeface="Calibri"/>
                <a:ea typeface="ヒラギノ明朝 ProN W3"/>
                <a:cs typeface="ヒラギノ明朝 ProN W3"/>
                <a:sym typeface="Baskerville" charset="0"/>
              </a:endParaRPr>
            </a:p>
          </p:txBody>
        </p:sp>
      </p:grpSp>
      <p:grpSp>
        <p:nvGrpSpPr>
          <p:cNvPr id="3" name="Gruppieren 24"/>
          <p:cNvGrpSpPr/>
          <p:nvPr/>
        </p:nvGrpSpPr>
        <p:grpSpPr>
          <a:xfrm>
            <a:off x="6560836" y="2674620"/>
            <a:ext cx="1915701" cy="1537115"/>
            <a:chOff x="6620870" y="1981225"/>
            <a:chExt cx="2128557" cy="1707905"/>
          </a:xfrm>
        </p:grpSpPr>
        <p:sp>
          <p:nvSpPr>
            <p:cNvPr id="11" name="Abgerundetes Rechteck 27"/>
            <p:cNvSpPr/>
            <p:nvPr/>
          </p:nvSpPr>
          <p:spPr>
            <a:xfrm>
              <a:off x="7429520" y="2593293"/>
              <a:ext cx="1319907" cy="1095837"/>
            </a:xfrm>
            <a:prstGeom prst="roundRect">
              <a:avLst/>
            </a:prstGeom>
            <a:solidFill>
              <a:srgbClr val="18184B">
                <a:alpha val="50000"/>
              </a:srgbClr>
            </a:solidFill>
            <a:ln w="25400" cap="flat" cmpd="sng" algn="ctr">
              <a:solidFill>
                <a:srgbClr val="18184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228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>
                <a:solidFill>
                  <a:prstClr val="white"/>
                </a:solidFill>
                <a:latin typeface="Calibri"/>
                <a:ea typeface="ヒラギノ明朝 ProN W3"/>
                <a:cs typeface="ヒラギノ明朝 ProN W3"/>
                <a:sym typeface="Baskerville" charset="0"/>
              </a:endParaRPr>
            </a:p>
          </p:txBody>
        </p:sp>
        <p:sp>
          <p:nvSpPr>
            <p:cNvPr id="12" name="Textfeld 25"/>
            <p:cNvSpPr txBox="1"/>
            <p:nvPr/>
          </p:nvSpPr>
          <p:spPr>
            <a:xfrm>
              <a:off x="7456815" y="2634236"/>
              <a:ext cx="1292612" cy="1025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228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AT" dirty="0">
                  <a:solidFill>
                    <a:srgbClr val="000000"/>
                  </a:solidFill>
                  <a:latin typeface="Calibri"/>
                  <a:ea typeface="ヒラギノ明朝 ProN W3"/>
                  <a:cs typeface="ヒラギノ明朝 ProN W3"/>
                  <a:sym typeface="Baskerville" charset="0"/>
                </a:rPr>
                <a:t>Rise at sequential threshold</a:t>
              </a:r>
            </a:p>
          </p:txBody>
        </p:sp>
        <p:cxnSp>
          <p:nvCxnSpPr>
            <p:cNvPr id="13" name="Gerade Verbindung mit Pfeil 26"/>
            <p:cNvCxnSpPr>
              <a:stCxn id="11" idx="1"/>
            </p:cNvCxnSpPr>
            <p:nvPr/>
          </p:nvCxnSpPr>
          <p:spPr>
            <a:xfrm flipH="1" flipV="1">
              <a:off x="6620870" y="1981225"/>
              <a:ext cx="808650" cy="1159987"/>
            </a:xfrm>
            <a:prstGeom prst="straightConnector1">
              <a:avLst/>
            </a:prstGeom>
            <a:noFill/>
            <a:ln w="15875" cap="flat" cmpd="sng" algn="ctr">
              <a:solidFill>
                <a:srgbClr val="18184B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</p:grpSp>
      <p:sp>
        <p:nvSpPr>
          <p:cNvPr id="14" name="Inhaltsplatzhalter 2"/>
          <p:cNvSpPr txBox="1">
            <a:spLocks/>
          </p:cNvSpPr>
          <p:nvPr/>
        </p:nvSpPr>
        <p:spPr>
          <a:xfrm>
            <a:off x="594360" y="4937760"/>
            <a:ext cx="8229600" cy="1440180"/>
          </a:xfrm>
          <a:prstGeom prst="rect">
            <a:avLst/>
          </a:prstGeom>
        </p:spPr>
        <p:txBody>
          <a:bodyPr vert="horz" lIns="82292" tIns="41148" rIns="82292" bIns="41148">
            <a:noAutofit/>
          </a:bodyPr>
          <a:lstStyle/>
          <a:p>
            <a:pPr marL="246853" indent="-246853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Pct val="95000"/>
            </a:pPr>
            <a:r>
              <a:rPr lang="de-AT" b="1" dirty="0">
                <a:solidFill>
                  <a:srgbClr val="000000"/>
                </a:solidFill>
                <a:latin typeface="Marker Felt"/>
                <a:ea typeface="ヒラギノ明朝 ProN W3" charset="-128"/>
                <a:cs typeface="ヒラギノ明朝 ProN W3" charset="-128"/>
                <a:sym typeface="Baskerville" charset="0"/>
              </a:rPr>
              <a:t>Extensive </a:t>
            </a:r>
            <a:r>
              <a:rPr lang="de-AT" b="1" dirty="0" err="1">
                <a:solidFill>
                  <a:srgbClr val="000000"/>
                </a:solidFill>
                <a:latin typeface="Marker Felt"/>
                <a:ea typeface="ヒラギノ明朝 ProN W3" charset="-128"/>
                <a:cs typeface="ヒラギノ明朝 ProN W3" charset="-128"/>
                <a:sym typeface="Baskerville" charset="0"/>
              </a:rPr>
              <a:t>convergence</a:t>
            </a:r>
            <a:r>
              <a:rPr lang="de-AT" b="1" dirty="0">
                <a:solidFill>
                  <a:srgbClr val="000000"/>
                </a:solidFill>
                <a:latin typeface="Marker Felt"/>
                <a:ea typeface="ヒラギノ明朝 ProN W3" charset="-128"/>
                <a:cs typeface="ヒラギノ明朝 ProN W3" charset="-128"/>
                <a:sym typeface="Baskerville" charset="0"/>
              </a:rPr>
              <a:t> </a:t>
            </a:r>
            <a:r>
              <a:rPr lang="de-AT" b="1" dirty="0" err="1">
                <a:solidFill>
                  <a:srgbClr val="000000"/>
                </a:solidFill>
                <a:latin typeface="Marker Felt"/>
                <a:ea typeface="ヒラギノ明朝 ProN W3" charset="-128"/>
                <a:cs typeface="ヒラギノ明朝 ProN W3" charset="-128"/>
                <a:sym typeface="Baskerville" charset="0"/>
              </a:rPr>
              <a:t>tests</a:t>
            </a:r>
            <a:r>
              <a:rPr lang="de-AT" b="1" dirty="0">
                <a:solidFill>
                  <a:srgbClr val="000000"/>
                </a:solidFill>
                <a:latin typeface="Marker Felt"/>
                <a:ea typeface="ヒラギノ明朝 ProN W3" charset="-128"/>
                <a:cs typeface="ヒラギノ明朝 ProN W3" charset="-128"/>
                <a:sym typeface="Baskerville" charset="0"/>
              </a:rPr>
              <a:t>: </a:t>
            </a:r>
          </a:p>
          <a:p>
            <a:pPr marL="246853" indent="-246853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Pct val="95000"/>
            </a:pPr>
            <a:r>
              <a:rPr lang="de-AT" dirty="0">
                <a:solidFill>
                  <a:srgbClr val="5B5648"/>
                </a:solidFill>
                <a:latin typeface="Marker Felt"/>
                <a:ea typeface="ヒラギノ明朝 ProN W3" charset="-128"/>
                <a:cs typeface="ヒラギノ明朝 ProN W3" charset="-128"/>
                <a:sym typeface="Baskerville" charset="0"/>
              </a:rPr>
              <a:t>angular momenta, radial grid, pulse duration (up to 20 fs), </a:t>
            </a:r>
          </a:p>
          <a:p>
            <a:pPr marL="246853" indent="-246853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Pct val="95000"/>
            </a:pPr>
            <a:r>
              <a:rPr lang="de-AT" dirty="0">
                <a:solidFill>
                  <a:srgbClr val="5B5648"/>
                </a:solidFill>
                <a:latin typeface="Marker Felt"/>
                <a:ea typeface="ヒラギノ明朝 ProN W3" charset="-128"/>
                <a:cs typeface="ヒラギノ明朝 ProN W3" charset="-128"/>
                <a:sym typeface="Baskerville" charset="0"/>
              </a:rPr>
              <a:t>time after pulse (propagate electrons to asymptotic region)</a:t>
            </a:r>
          </a:p>
          <a:p>
            <a:pPr marL="246853" indent="-246853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Pct val="95000"/>
            </a:pPr>
            <a:r>
              <a:rPr lang="en-US" b="1" dirty="0">
                <a:solidFill>
                  <a:srgbClr val="18184B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b="1" dirty="0">
                <a:solidFill>
                  <a:srgbClr val="18184B"/>
                </a:solidFill>
                <a:latin typeface="Calibri"/>
                <a:ea typeface="ヒラギノ明朝 ProN W3" charset="-128"/>
                <a:cs typeface="ヒラギノ明朝 ProN W3" charset="-128"/>
                <a:sym typeface="Wingdings 3"/>
              </a:rPr>
              <a:t> error below 1%</a:t>
            </a:r>
            <a:endParaRPr lang="de-AT" dirty="0">
              <a:solidFill>
                <a:srgbClr val="5B5648"/>
              </a:solidFill>
              <a:latin typeface="Marker Felt"/>
              <a:ea typeface="ヒラギノ明朝 ProN W3" charset="-128"/>
              <a:cs typeface="ヒラギノ明朝 ProN W3" charset="-128"/>
              <a:sym typeface="Baskerville" charset="0"/>
            </a:endParaRPr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22" y="6172216"/>
            <a:ext cx="6794493" cy="622925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7949" y="5822157"/>
            <a:ext cx="2617470" cy="60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480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74320"/>
            <a:ext cx="7734300" cy="79248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00FF"/>
                </a:solidFill>
              </a:rPr>
              <a:t>Two-Photon Double Ionization in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5" y="1714500"/>
            <a:ext cx="9099517" cy="384048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90600"/>
            <a:ext cx="789777" cy="5209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" y="5692140"/>
            <a:ext cx="8435340" cy="969496"/>
          </a:xfrm>
          <a:prstGeom prst="rect">
            <a:avLst/>
          </a:prstGeom>
          <a:noFill/>
        </p:spPr>
        <p:txBody>
          <a:bodyPr wrap="square" lIns="82295" tIns="41148" rIns="82295" bIns="41148" rtlCol="0">
            <a:spAutoFit/>
          </a:bodyPr>
          <a:lstStyle/>
          <a:p>
            <a:pPr algn="ctr" eaLnBrk="1" hangingPunct="1"/>
            <a:r>
              <a:rPr lang="en-US" sz="2900" b="1" dirty="0">
                <a:solidFill>
                  <a:srgbClr val="FF0000"/>
                </a:solidFill>
                <a:latin typeface="Baskerville" charset="0"/>
                <a:ea typeface="ヒラギノ明朝 ProN W3" charset="-128"/>
                <a:cs typeface="ヒラギノ明朝 ProN W3" charset="-128"/>
                <a:sym typeface="Baskerville" charset="0"/>
              </a:rPr>
              <a:t>The spectral Characteristics of the Pulse can be Critical </a:t>
            </a:r>
          </a:p>
        </p:txBody>
      </p:sp>
    </p:spTree>
    <p:extLst>
      <p:ext uri="{BB962C8B-B14F-4D97-AF65-F5344CB8AC3E}">
        <p14:creationId xmlns:p14="http://schemas.microsoft.com/office/powerpoint/2010/main" val="7803130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153400" cy="762000"/>
          </a:xfrm>
        </p:spPr>
        <p:txBody>
          <a:bodyPr/>
          <a:lstStyle/>
          <a:p>
            <a:r>
              <a:rPr lang="en-US" altLang="en-US" sz="4200" b="1" dirty="0">
                <a:solidFill>
                  <a:srgbClr val="FF0000"/>
                </a:solidFill>
                <a:latin typeface="Lucida Handwriting" panose="03010101010101010101" pitchFamily="66" charset="0"/>
              </a:rPr>
              <a:t>        Can We Do Better ?</a:t>
            </a:r>
            <a:endParaRPr lang="en-US" altLang="en-US" sz="4800" dirty="0">
              <a:solidFill>
                <a:srgbClr val="FF0000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181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838206"/>
            <a:ext cx="5457825" cy="147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321" y="2152650"/>
            <a:ext cx="5439107" cy="175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2" y="3519491"/>
            <a:ext cx="60293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61" y="4495805"/>
            <a:ext cx="675182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6248405"/>
            <a:ext cx="8991600" cy="461657"/>
          </a:xfrm>
          <a:prstGeom prst="rect">
            <a:avLst/>
          </a:prstGeom>
          <a:noFill/>
        </p:spPr>
        <p:txBody>
          <a:bodyPr wrap="square" lIns="91436" tIns="45716" rIns="91436" bIns="45716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  </a:t>
            </a:r>
            <a:r>
              <a:rPr lang="en-US" sz="2400" b="1" dirty="0">
                <a:solidFill>
                  <a:srgbClr val="FF0000"/>
                </a:solidFill>
              </a:rPr>
              <a:t>How to efficiently approximate the integral is the key issue</a:t>
            </a:r>
          </a:p>
        </p:txBody>
      </p:sp>
    </p:spTree>
    <p:extLst>
      <p:ext uri="{BB962C8B-B14F-4D97-AF65-F5344CB8AC3E}">
        <p14:creationId xmlns:p14="http://schemas.microsoft.com/office/powerpoint/2010/main" val="1383007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754389"/>
            <a:ext cx="8229600" cy="754379"/>
          </a:xfrm>
        </p:spPr>
        <p:txBody>
          <a:bodyPr>
            <a:normAutofit fontScale="92500" lnSpcReduction="10000"/>
          </a:bodyPr>
          <a:lstStyle/>
          <a:p>
            <a:pPr marL="0" indent="0"/>
            <a:r>
              <a:rPr lang="en-US" sz="2400" b="1" dirty="0">
                <a:solidFill>
                  <a:srgbClr val="FFFF00"/>
                </a:solidFill>
              </a:rPr>
              <a:t>Novel light sources: ultrashort, intense pulses</a:t>
            </a:r>
            <a:br>
              <a:rPr lang="en-US" sz="2400" b="1" dirty="0">
                <a:solidFill>
                  <a:srgbClr val="FFFF00"/>
                </a:solidFill>
              </a:rPr>
            </a:br>
            <a:r>
              <a:rPr lang="en-US" sz="2400" dirty="0">
                <a:solidFill>
                  <a:srgbClr val="FFFF00"/>
                </a:solidFill>
                <a:sym typeface="Wingdings 3"/>
              </a:rPr>
              <a:t> </a:t>
            </a:r>
            <a:r>
              <a:rPr lang="en-US" sz="2400" b="1" dirty="0">
                <a:solidFill>
                  <a:srgbClr val="FFFF00"/>
                </a:solidFill>
              </a:rPr>
              <a:t>Nonlinear (</a:t>
            </a:r>
            <a:r>
              <a:rPr lang="en-US" sz="2400" b="1" dirty="0" err="1">
                <a:solidFill>
                  <a:srgbClr val="FFFF00"/>
                </a:solidFill>
              </a:rPr>
              <a:t>multiphoton</a:t>
            </a:r>
            <a:r>
              <a:rPr lang="en-US" sz="2400" b="1" dirty="0">
                <a:solidFill>
                  <a:srgbClr val="FFFF00"/>
                </a:solidFill>
              </a:rPr>
              <a:t>) laser-matter interaction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1540" y="182880"/>
            <a:ext cx="7360920" cy="5715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What Motivates Our Interest</a:t>
            </a:r>
          </a:p>
        </p:txBody>
      </p:sp>
      <p:grpSp>
        <p:nvGrpSpPr>
          <p:cNvPr id="4" name="Group 13"/>
          <p:cNvGrpSpPr/>
          <p:nvPr/>
        </p:nvGrpSpPr>
        <p:grpSpPr>
          <a:xfrm>
            <a:off x="182881" y="1371600"/>
            <a:ext cx="4319972" cy="4937760"/>
            <a:chOff x="182880" y="1514316"/>
            <a:chExt cx="4319972" cy="5099251"/>
          </a:xfrm>
        </p:grpSpPr>
        <p:pic>
          <p:nvPicPr>
            <p:cNvPr id="286721" name="Picture 1" descr="D:\Eigene Dateien\work\Conferences-Talks\2008-05-27..31 DAMOP 2008\seq-di-talk\plots\Naturecover_25Oct2007_small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37260" y="3049002"/>
              <a:ext cx="2743200" cy="3564565"/>
            </a:xfrm>
            <a:prstGeom prst="rect">
              <a:avLst/>
            </a:prstGeom>
            <a:noFill/>
          </p:spPr>
        </p:pic>
        <p:sp>
          <p:nvSpPr>
            <p:cNvPr id="13" name="Rectangle 12"/>
            <p:cNvSpPr/>
            <p:nvPr/>
          </p:nvSpPr>
          <p:spPr>
            <a:xfrm>
              <a:off x="182880" y="1514316"/>
              <a:ext cx="4319972" cy="14620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buClr>
                  <a:srgbClr val="009DD9"/>
                </a:buClr>
                <a:buSzPct val="95000"/>
              </a:pPr>
              <a:r>
                <a:rPr lang="en-US" b="1" dirty="0">
                  <a:solidFill>
                    <a:srgbClr val="18184B"/>
                  </a:solidFill>
                  <a:latin typeface="Calibri"/>
                </a:rPr>
                <a:t>Attosecond </a:t>
              </a:r>
              <a:r>
                <a:rPr lang="en-US" b="1" dirty="0" smtClean="0">
                  <a:solidFill>
                    <a:srgbClr val="18184B"/>
                  </a:solidFill>
                  <a:latin typeface="Calibri"/>
                </a:rPr>
                <a:t>pulses </a:t>
              </a:r>
              <a:endParaRPr lang="en-US" b="1" dirty="0">
                <a:solidFill>
                  <a:srgbClr val="18184B"/>
                </a:solidFill>
                <a:latin typeface="Calibri"/>
              </a:endParaRPr>
            </a:p>
            <a:p>
              <a:pPr marL="182864" indent="-246866" fontAlgn="auto">
                <a:spcBef>
                  <a:spcPct val="20000"/>
                </a:spcBef>
                <a:spcAft>
                  <a:spcPts val="0"/>
                </a:spcAft>
                <a:buClr>
                  <a:srgbClr val="18184B"/>
                </a:buClr>
                <a:buSzPct val="85000"/>
                <a:buFont typeface="Wingdings 2"/>
                <a:buChar char=""/>
              </a:pPr>
              <a:r>
                <a:rPr lang="en-US" sz="2000" b="1" i="1" dirty="0">
                  <a:solidFill>
                    <a:srgbClr val="FFFF00"/>
                  </a:solidFill>
                  <a:latin typeface="Braggadocio"/>
                </a:rPr>
                <a:t>probe and control electron dynamics</a:t>
              </a:r>
            </a:p>
            <a:p>
              <a:pPr marL="182864" indent="-246866" fontAlgn="auto">
                <a:spcBef>
                  <a:spcPct val="20000"/>
                </a:spcBef>
                <a:spcAft>
                  <a:spcPts val="0"/>
                </a:spcAft>
                <a:buClr>
                  <a:srgbClr val="18184B"/>
                </a:buClr>
                <a:buSzPct val="85000"/>
                <a:buFont typeface="Wingdings 2"/>
                <a:buChar char=""/>
              </a:pPr>
              <a:r>
                <a:rPr lang="en-US" sz="2000" b="1" dirty="0">
                  <a:solidFill>
                    <a:srgbClr val="FFFF00"/>
                  </a:solidFill>
                  <a:latin typeface="Calibri"/>
                </a:rPr>
                <a:t>XUV</a:t>
              </a:r>
              <a:r>
                <a:rPr lang="en-US" sz="2000" dirty="0">
                  <a:solidFill>
                    <a:srgbClr val="FFFF00"/>
                  </a:solidFill>
                  <a:latin typeface="Calibri"/>
                </a:rPr>
                <a:t> + </a:t>
              </a:r>
              <a:r>
                <a:rPr lang="en-US" sz="2000" b="1" dirty="0">
                  <a:solidFill>
                    <a:srgbClr val="FFFF00"/>
                  </a:solidFill>
                  <a:latin typeface="Calibri"/>
                </a:rPr>
                <a:t>IR</a:t>
              </a:r>
              <a:r>
                <a:rPr lang="en-US" sz="2000" dirty="0">
                  <a:solidFill>
                    <a:srgbClr val="FFFF00"/>
                  </a:solidFill>
                  <a:latin typeface="Calibri"/>
                </a:rPr>
                <a:t> pump</a:t>
              </a:r>
              <a:r>
                <a:rPr lang="en-US" sz="2000" dirty="0">
                  <a:solidFill>
                    <a:prstClr val="black"/>
                  </a:solidFill>
                  <a:latin typeface="Calibri"/>
                </a:rPr>
                <a:t>-probe</a:t>
              </a:r>
            </a:p>
          </p:txBody>
        </p:sp>
      </p:grpSp>
      <p:grpSp>
        <p:nvGrpSpPr>
          <p:cNvPr id="5" name="Group 14"/>
          <p:cNvGrpSpPr/>
          <p:nvPr/>
        </p:nvGrpSpPr>
        <p:grpSpPr>
          <a:xfrm>
            <a:off x="4503420" y="1371603"/>
            <a:ext cx="4462981" cy="4865287"/>
            <a:chOff x="4503420" y="1719402"/>
            <a:chExt cx="4462981" cy="4517483"/>
          </a:xfrm>
        </p:grpSpPr>
        <p:pic>
          <p:nvPicPr>
            <p:cNvPr id="322617" name="Picture 57" descr="C:\Users\feist\My Documents\work\Conferences-Talks\2010-03-15..19 APS March Meeting\talk\Chapter2_p9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017520"/>
              <a:ext cx="4289092" cy="3219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4503420" y="1719402"/>
              <a:ext cx="4462981" cy="9716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buClr>
                  <a:srgbClr val="009DD9"/>
                </a:buClr>
                <a:buSzPct val="95000"/>
              </a:pPr>
              <a:r>
                <a:rPr lang="en-US" b="1" dirty="0" smtClean="0">
                  <a:solidFill>
                    <a:srgbClr val="18184B"/>
                  </a:solidFill>
                  <a:latin typeface="Calibri"/>
                </a:rPr>
                <a:t>Free electron lasers (FELs)</a:t>
              </a:r>
            </a:p>
            <a:p>
              <a:pPr marL="182864" indent="-246866" fontAlgn="auto">
                <a:spcBef>
                  <a:spcPct val="20000"/>
                </a:spcBef>
                <a:spcAft>
                  <a:spcPts val="0"/>
                </a:spcAft>
                <a:buClr>
                  <a:srgbClr val="18184B"/>
                </a:buClr>
                <a:buSzPct val="85000"/>
                <a:buFont typeface="Wingdings 2"/>
                <a:buChar char=""/>
              </a:pPr>
              <a:r>
                <a:rPr lang="en-US" sz="2000" dirty="0">
                  <a:solidFill>
                    <a:prstClr val="black"/>
                  </a:solidFill>
                  <a:latin typeface="Braggadocio"/>
                </a:rPr>
                <a:t>Extreme intensities </a:t>
              </a:r>
              <a:r>
                <a:rPr lang="en-US" sz="2000" dirty="0">
                  <a:solidFill>
                    <a:prstClr val="black"/>
                  </a:solidFill>
                  <a:latin typeface="Calibri"/>
                </a:rPr>
                <a:t/>
              </a:r>
              <a:br>
                <a:rPr lang="en-US" sz="2000" dirty="0">
                  <a:solidFill>
                    <a:prstClr val="black"/>
                  </a:solidFill>
                  <a:latin typeface="Calibri"/>
                </a:rPr>
              </a:br>
              <a:r>
                <a:rPr lang="en-US" sz="2000" dirty="0">
                  <a:solidFill>
                    <a:prstClr val="black"/>
                  </a:solidFill>
                  <a:latin typeface="Calibri"/>
                  <a:sym typeface="Wingdings 3"/>
                </a:rPr>
                <a:t> </a:t>
              </a:r>
              <a:r>
                <a:rPr lang="en-US" sz="2000" dirty="0">
                  <a:solidFill>
                    <a:srgbClr val="FFFF00"/>
                  </a:solidFill>
                  <a:latin typeface="Braggadocio"/>
                </a:rPr>
                <a:t>Multiple </a:t>
              </a:r>
              <a:r>
                <a:rPr lang="en-US" sz="2000" b="1" dirty="0">
                  <a:solidFill>
                    <a:srgbClr val="FFFF00"/>
                  </a:solidFill>
                  <a:latin typeface="+mn-lt"/>
                </a:rPr>
                <a:t>XUV</a:t>
              </a:r>
              <a:r>
                <a:rPr lang="en-US" sz="2000" dirty="0">
                  <a:solidFill>
                    <a:srgbClr val="FFFF00"/>
                  </a:solidFill>
                  <a:latin typeface="Braggadocio"/>
                </a:rPr>
                <a:t> photons</a:t>
              </a:r>
            </a:p>
          </p:txBody>
        </p:sp>
      </p:grpSp>
      <p:sp>
        <p:nvSpPr>
          <p:cNvPr id="10" name="Titel 1"/>
          <p:cNvSpPr txBox="1">
            <a:spLocks/>
          </p:cNvSpPr>
          <p:nvPr/>
        </p:nvSpPr>
        <p:spPr>
          <a:xfrm>
            <a:off x="171396" y="161409"/>
            <a:ext cx="7646724" cy="579304"/>
          </a:xfrm>
          <a:prstGeom prst="rect">
            <a:avLst/>
          </a:prstGeom>
        </p:spPr>
        <p:txBody>
          <a:bodyPr vert="horz" lIns="0" tIns="41148" rIns="0" bIns="0" anchor="b">
            <a:normAutofit/>
          </a:bodyPr>
          <a:lstStyle/>
          <a:p>
            <a:pPr defTabSz="822893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196520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3300"/>
                </a:solidFill>
                <a:latin typeface="Lucida Handwriting" panose="03010101010101010101" pitchFamily="66" charset="0"/>
              </a:rPr>
              <a:t>          </a:t>
            </a:r>
            <a:r>
              <a:rPr lang="en-US" altLang="en-US" dirty="0">
                <a:solidFill>
                  <a:srgbClr val="FFFF00"/>
                </a:solidFill>
                <a:latin typeface="Lucida Handwriting" panose="03010101010101010101" pitchFamily="66" charset="0"/>
              </a:rPr>
              <a:t>Basic Equation</a:t>
            </a:r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4514856" y="3321052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7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6" y="3321052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6337306" y="45148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8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7306" y="45148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304802" y="4860925"/>
          <a:ext cx="8096250" cy="199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9" name="Equation" r:id="rId6" imgW="1841400" imgH="457200" progId="Equation.3">
                  <p:embed/>
                </p:oleObj>
              </mc:Choice>
              <mc:Fallback>
                <p:oleObj name="Equation" r:id="rId6" imgW="184140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2" y="4860925"/>
                        <a:ext cx="8096250" cy="19970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352805" y="4114804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6" rIns="91436" bIns="4571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Lucida Handwriting" panose="03010101010101010101" pitchFamily="66" charset="0"/>
              </a:rPr>
              <a:t>  </a:t>
            </a:r>
            <a:r>
              <a:rPr lang="en-US" altLang="en-US" sz="2800" b="1" dirty="0">
                <a:solidFill>
                  <a:srgbClr val="FFFF00"/>
                </a:solidFill>
                <a:latin typeface="Lucida Handwriting" panose="03010101010101010101" pitchFamily="66" charset="0"/>
              </a:rPr>
              <a:t>Where</a:t>
            </a:r>
            <a:endParaRPr lang="en-US" altLang="en-US" sz="2800" dirty="0">
              <a:solidFill>
                <a:srgbClr val="FFFF00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7467600" y="3962405"/>
            <a:ext cx="1676400" cy="1219200"/>
          </a:xfrm>
          <a:prstGeom prst="wedgeRectCallout">
            <a:avLst>
              <a:gd name="adj1" fmla="val -77843"/>
              <a:gd name="adj2" fmla="val 6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6" rIns="91436" bIns="45716" anchor="ctr"/>
          <a:lstStyle/>
          <a:p>
            <a:pPr algn="ctr"/>
            <a:r>
              <a:rPr lang="en-US" altLang="en-US" sz="1200" dirty="0">
                <a:solidFill>
                  <a:srgbClr val="FFFF00"/>
                </a:solidFill>
                <a:latin typeface="Lucida Handwriting" panose="03010101010101010101" pitchFamily="66" charset="0"/>
              </a:rPr>
              <a:t>Possibly</a:t>
            </a:r>
          </a:p>
          <a:p>
            <a:pPr algn="ctr"/>
            <a:r>
              <a:rPr lang="en-US" altLang="en-US" sz="1200" dirty="0">
                <a:solidFill>
                  <a:srgbClr val="FFFF00"/>
                </a:solidFill>
                <a:latin typeface="Lucida Handwriting" panose="03010101010101010101" pitchFamily="66" charset="0"/>
              </a:rPr>
              <a:t>Non-Local</a:t>
            </a:r>
          </a:p>
          <a:p>
            <a:pPr algn="ctr"/>
            <a:r>
              <a:rPr lang="en-US" altLang="en-US" sz="1200" dirty="0">
                <a:solidFill>
                  <a:srgbClr val="FFFF00"/>
                </a:solidFill>
                <a:latin typeface="Lucida Handwriting" panose="03010101010101010101" pitchFamily="66" charset="0"/>
              </a:rPr>
              <a:t>or</a:t>
            </a:r>
          </a:p>
          <a:p>
            <a:pPr algn="ctr"/>
            <a:r>
              <a:rPr lang="en-US" altLang="en-US" sz="1200" dirty="0">
                <a:solidFill>
                  <a:srgbClr val="FFFF00"/>
                </a:solidFill>
                <a:latin typeface="Lucida Handwriting" panose="03010101010101010101" pitchFamily="66" charset="0"/>
              </a:rPr>
              <a:t>Non-Linear</a:t>
            </a:r>
          </a:p>
        </p:txBody>
      </p:sp>
      <p:graphicFrame>
        <p:nvGraphicFramePr>
          <p:cNvPr id="9226" name="Object 10"/>
          <p:cNvGraphicFramePr>
            <a:graphicFrameLocks noGrp="1" noChangeAspect="1"/>
          </p:cNvGraphicFramePr>
          <p:nvPr>
            <p:ph idx="1"/>
          </p:nvPr>
        </p:nvGraphicFramePr>
        <p:xfrm>
          <a:off x="228600" y="1833564"/>
          <a:ext cx="8223250" cy="202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0" name="Equation" r:id="rId8" imgW="2374560" imgH="583920" progId="Equation.3">
                  <p:embed/>
                </p:oleObj>
              </mc:Choice>
              <mc:Fallback>
                <p:oleObj name="Equation" r:id="rId8" imgW="2374560" imgH="58392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833564"/>
                        <a:ext cx="8223250" cy="20224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462088"/>
          </a:xfrm>
        </p:spPr>
        <p:txBody>
          <a:bodyPr/>
          <a:lstStyle/>
          <a:p>
            <a:r>
              <a:rPr lang="en-US" altLang="en-US" sz="3800" dirty="0">
                <a:solidFill>
                  <a:srgbClr val="FFFF00"/>
                </a:solidFill>
                <a:latin typeface="Lucida Handwriting" panose="03010101010101010101" pitchFamily="66" charset="0"/>
              </a:rPr>
              <a:t>   Properties of Classical Orthogonal Functions</a:t>
            </a:r>
            <a:r>
              <a:rPr lang="en-US" altLang="en-US" sz="4000" b="1" dirty="0">
                <a:solidFill>
                  <a:srgbClr val="FFFF00"/>
                </a:solidFill>
                <a:latin typeface="Lucida Handwriting" panose="03010101010101010101" pitchFamily="66" charset="0"/>
              </a:rPr>
              <a:t> </a:t>
            </a:r>
            <a:endParaRPr lang="en-US" altLang="en-US" sz="4800" dirty="0">
              <a:solidFill>
                <a:srgbClr val="FFFF00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Clr>
                <a:srgbClr val="FFFF00"/>
              </a:buClr>
              <a:buFont typeface="Wingdings" pitchFamily="2" charset="2"/>
              <a:buChar char="§"/>
            </a:pPr>
            <a:endParaRPr lang="en-US" altLang="en-US" sz="2800" b="1">
              <a:solidFill>
                <a:srgbClr val="FFFF00"/>
              </a:solidFill>
            </a:endParaRPr>
          </a:p>
          <a:p>
            <a:endParaRPr lang="en-US" altLang="en-US" sz="2800" b="1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en-US" altLang="en-US" sz="2800" b="1"/>
          </a:p>
          <a:p>
            <a:endParaRPr lang="en-US" altLang="en-US" sz="2800" b="1"/>
          </a:p>
          <a:p>
            <a:endParaRPr lang="en-US" altLang="en-US" sz="2800" b="1"/>
          </a:p>
          <a:p>
            <a:endParaRPr lang="en-US" altLang="en-US" sz="2800" b="1"/>
          </a:p>
          <a:p>
            <a:pPr>
              <a:buFontTx/>
              <a:buNone/>
            </a:pPr>
            <a:r>
              <a:rPr lang="en-US" altLang="en-US" sz="2800"/>
              <a:t> </a:t>
            </a:r>
          </a:p>
        </p:txBody>
      </p:sp>
      <p:graphicFrame>
        <p:nvGraphicFramePr>
          <p:cNvPr id="604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788432"/>
              </p:ext>
            </p:extLst>
          </p:nvPr>
        </p:nvGraphicFramePr>
        <p:xfrm>
          <a:off x="1447805" y="1752600"/>
          <a:ext cx="6151920" cy="4465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6" name="Equation" r:id="rId3" imgW="4952880" imgH="3555720" progId="Equation.3">
                  <p:embed/>
                </p:oleObj>
              </mc:Choice>
              <mc:Fallback>
                <p:oleObj name="Equation" r:id="rId3" imgW="4952880" imgH="3555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5" y="1752600"/>
                        <a:ext cx="6151920" cy="4465386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r>
              <a:rPr lang="en-US" altLang="en-US" sz="4000" dirty="0">
                <a:solidFill>
                  <a:srgbClr val="FF3300"/>
                </a:solidFill>
                <a:latin typeface="Lucida Handwriting" panose="03010101010101010101" pitchFamily="66" charset="0"/>
              </a:rPr>
              <a:t>       </a:t>
            </a:r>
            <a:r>
              <a:rPr lang="en-US" altLang="en-US" sz="4000" dirty="0">
                <a:solidFill>
                  <a:srgbClr val="FFFF00"/>
                </a:solidFill>
                <a:latin typeface="Lucida Handwriting" panose="03010101010101010101" pitchFamily="66" charset="0"/>
              </a:rPr>
              <a:t>More Properties</a:t>
            </a:r>
            <a:endParaRPr lang="en-US" altLang="en-US" sz="4800" dirty="0">
              <a:solidFill>
                <a:srgbClr val="FFFF00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Clr>
                <a:srgbClr val="FFFF00"/>
              </a:buClr>
              <a:buFont typeface="Wingdings" pitchFamily="2" charset="2"/>
              <a:buChar char="§"/>
            </a:pPr>
            <a:endParaRPr lang="en-US" altLang="en-US" sz="2800" b="1">
              <a:solidFill>
                <a:srgbClr val="FFFF00"/>
              </a:solidFill>
            </a:endParaRPr>
          </a:p>
          <a:p>
            <a:endParaRPr lang="en-US" altLang="en-US" sz="2800" b="1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en-US" altLang="en-US" sz="2800" b="1"/>
          </a:p>
          <a:p>
            <a:endParaRPr lang="en-US" altLang="en-US" sz="2800" b="1"/>
          </a:p>
          <a:p>
            <a:endParaRPr lang="en-US" altLang="en-US" sz="2800" b="1"/>
          </a:p>
          <a:p>
            <a:endParaRPr lang="en-US" altLang="en-US" sz="2800" b="1"/>
          </a:p>
          <a:p>
            <a:pPr>
              <a:buFontTx/>
              <a:buNone/>
            </a:pPr>
            <a:r>
              <a:rPr lang="en-US" altLang="en-US" sz="2800"/>
              <a:t> </a:t>
            </a:r>
          </a:p>
        </p:txBody>
      </p:sp>
      <p:graphicFrame>
        <p:nvGraphicFramePr>
          <p:cNvPr id="757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429974"/>
              </p:ext>
            </p:extLst>
          </p:nvPr>
        </p:nvGraphicFramePr>
        <p:xfrm>
          <a:off x="1371602" y="1066800"/>
          <a:ext cx="6705600" cy="5386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2" name="Equation" r:id="rId3" imgW="4470120" imgH="3479760" progId="Equation.3">
                  <p:embed/>
                </p:oleObj>
              </mc:Choice>
              <mc:Fallback>
                <p:oleObj name="Equation" r:id="rId3" imgW="4470120" imgH="34797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2" y="1066800"/>
                        <a:ext cx="6705600" cy="538637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r>
              <a:rPr lang="en-US" altLang="en-US" sz="4000" dirty="0">
                <a:solidFill>
                  <a:srgbClr val="FF3300"/>
                </a:solidFill>
              </a:rPr>
              <a:t>         </a:t>
            </a:r>
            <a:r>
              <a:rPr lang="en-US" altLang="en-US" sz="4000" dirty="0">
                <a:solidFill>
                  <a:srgbClr val="FFFF00"/>
                </a:solidFill>
                <a:latin typeface="Lucida Handwriting" panose="03010101010101010101" pitchFamily="66" charset="0"/>
              </a:rPr>
              <a:t>Matrix Elements</a:t>
            </a:r>
            <a:endParaRPr lang="en-US" altLang="en-US" sz="4800" dirty="0">
              <a:solidFill>
                <a:srgbClr val="FFFF00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Clr>
                <a:srgbClr val="FFFF00"/>
              </a:buClr>
              <a:buFont typeface="Wingdings" pitchFamily="2" charset="2"/>
              <a:buChar char="§"/>
            </a:pPr>
            <a:endParaRPr lang="en-US" altLang="en-US" sz="2800" b="1">
              <a:solidFill>
                <a:srgbClr val="FFFF00"/>
              </a:solidFill>
            </a:endParaRPr>
          </a:p>
          <a:p>
            <a:endParaRPr lang="en-US" altLang="en-US" sz="2800" b="1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en-US" altLang="en-US" sz="2800" b="1"/>
          </a:p>
          <a:p>
            <a:endParaRPr lang="en-US" altLang="en-US" sz="2800" b="1"/>
          </a:p>
          <a:p>
            <a:endParaRPr lang="en-US" altLang="en-US" sz="2800" b="1"/>
          </a:p>
          <a:p>
            <a:endParaRPr lang="en-US" altLang="en-US" sz="2800" b="1"/>
          </a:p>
          <a:p>
            <a:pPr>
              <a:buFontTx/>
              <a:buNone/>
            </a:pPr>
            <a:r>
              <a:rPr lang="en-US" altLang="en-US" sz="2800"/>
              <a:t> </a:t>
            </a:r>
          </a:p>
        </p:txBody>
      </p:sp>
      <p:graphicFrame>
        <p:nvGraphicFramePr>
          <p:cNvPr id="1249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073664"/>
              </p:ext>
            </p:extLst>
          </p:nvPr>
        </p:nvGraphicFramePr>
        <p:xfrm>
          <a:off x="914400" y="942981"/>
          <a:ext cx="6781800" cy="589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64" name="Equation" r:id="rId3" imgW="3708360" imgH="3187440" progId="Equation.3">
                  <p:embed/>
                </p:oleObj>
              </mc:Choice>
              <mc:Fallback>
                <p:oleObj name="Equation" r:id="rId3" imgW="3708360" imgH="31874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942981"/>
                        <a:ext cx="6781800" cy="58959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8001000" cy="1066800"/>
          </a:xfrm>
        </p:spPr>
        <p:txBody>
          <a:bodyPr/>
          <a:lstStyle/>
          <a:p>
            <a:r>
              <a:rPr lang="en-US" altLang="en-US" sz="3200" dirty="0">
                <a:solidFill>
                  <a:srgbClr val="FFFF00"/>
                </a:solidFill>
                <a:latin typeface="Lucida Handwriting" panose="03010101010101010101" pitchFamily="66" charset="0"/>
              </a:rPr>
              <a:t>Properties of Discrete Variable Representation</a:t>
            </a:r>
            <a:r>
              <a:rPr lang="en-US" altLang="en-US" sz="3600" b="1" dirty="0">
                <a:solidFill>
                  <a:srgbClr val="FFFF00"/>
                </a:solidFill>
                <a:latin typeface="Lucida Handwriting" panose="03010101010101010101" pitchFamily="66" charset="0"/>
              </a:rPr>
              <a:t> </a:t>
            </a:r>
            <a:endParaRPr lang="en-US" altLang="en-US" dirty="0">
              <a:solidFill>
                <a:srgbClr val="FFFF00"/>
              </a:solidFill>
              <a:latin typeface="Lucida Handwriting" panose="03010101010101010101" pitchFamily="66" charset="0"/>
            </a:endParaRPr>
          </a:p>
        </p:txBody>
      </p:sp>
      <p:graphicFrame>
        <p:nvGraphicFramePr>
          <p:cNvPr id="73733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1592263" y="1165225"/>
          <a:ext cx="4741862" cy="551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7" name="Equation" r:id="rId3" imgW="3340080" imgH="3886200" progId="Equation.3">
                  <p:embed/>
                </p:oleObj>
              </mc:Choice>
              <mc:Fallback>
                <p:oleObj name="Equation" r:id="rId3" imgW="3340080" imgH="3886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263" y="1165225"/>
                        <a:ext cx="4741862" cy="551656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31"/>
            <a:ext cx="7772400" cy="612775"/>
          </a:xfrm>
        </p:spPr>
        <p:txBody>
          <a:bodyPr/>
          <a:lstStyle/>
          <a:p>
            <a:r>
              <a:rPr lang="en-US" altLang="en-US" sz="4000" dirty="0">
                <a:solidFill>
                  <a:srgbClr val="FF3300"/>
                </a:solidFill>
              </a:rPr>
              <a:t>      </a:t>
            </a:r>
            <a:r>
              <a:rPr lang="en-US" altLang="en-US" sz="4000" dirty="0">
                <a:solidFill>
                  <a:srgbClr val="FFFF00"/>
                </a:solidFill>
                <a:latin typeface="Lucida Handwriting" panose="03010101010101010101" pitchFamily="66" charset="0"/>
              </a:rPr>
              <a:t>Its Actually Trivial</a:t>
            </a:r>
          </a:p>
        </p:txBody>
      </p:sp>
      <p:graphicFrame>
        <p:nvGraphicFramePr>
          <p:cNvPr id="77828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98576149"/>
              </p:ext>
            </p:extLst>
          </p:nvPr>
        </p:nvGraphicFramePr>
        <p:xfrm>
          <a:off x="1066800" y="990604"/>
          <a:ext cx="7086600" cy="3475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92" name="Equation" r:id="rId3" imgW="2133360" imgH="1028520" progId="Equation.3">
                  <p:embed/>
                </p:oleObj>
              </mc:Choice>
              <mc:Fallback>
                <p:oleObj name="Equation" r:id="rId3" imgW="2133360" imgH="10285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990604"/>
                        <a:ext cx="7086600" cy="347516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1" name="Object 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74050974"/>
              </p:ext>
            </p:extLst>
          </p:nvPr>
        </p:nvGraphicFramePr>
        <p:xfrm>
          <a:off x="1828802" y="4419601"/>
          <a:ext cx="5791200" cy="210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93" name="Equation" r:id="rId5" imgW="3619440" imgH="1269720" progId="Equation.3">
                  <p:embed/>
                </p:oleObj>
              </mc:Choice>
              <mc:Fallback>
                <p:oleObj name="Equation" r:id="rId5" imgW="3619440" imgH="126972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2" y="4419601"/>
                        <a:ext cx="5791200" cy="21019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/>
          <a:lstStyle/>
          <a:p>
            <a:r>
              <a:rPr lang="en-US" altLang="en-US" sz="4000" dirty="0">
                <a:solidFill>
                  <a:srgbClr val="FFFF00"/>
                </a:solidFill>
                <a:latin typeface="Lucida Handwriting" panose="03010101010101010101" pitchFamily="66" charset="0"/>
              </a:rPr>
              <a:t>Multidimensional Problems</a:t>
            </a:r>
            <a:r>
              <a:rPr lang="en-US" altLang="en-US" sz="4000" b="1" dirty="0">
                <a:solidFill>
                  <a:srgbClr val="FFFF00"/>
                </a:solidFill>
                <a:latin typeface="Lucida Handwriting" panose="03010101010101010101" pitchFamily="66" charset="0"/>
              </a:rPr>
              <a:t> </a:t>
            </a:r>
            <a:endParaRPr lang="en-US" altLang="en-US" sz="4800" dirty="0">
              <a:solidFill>
                <a:srgbClr val="FFFF00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90602"/>
            <a:ext cx="7772400" cy="10668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b="1" dirty="0">
                <a:solidFill>
                  <a:srgbClr val="FFFF00"/>
                </a:solidFill>
                <a:latin typeface="Lucida Handwriting" panose="03010101010101010101" pitchFamily="66" charset="0"/>
              </a:rPr>
              <a:t>Tensor Product Basis</a:t>
            </a:r>
          </a:p>
          <a:p>
            <a:pPr lvl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en-US" altLang="en-US" sz="2400" b="1" dirty="0">
                <a:solidFill>
                  <a:srgbClr val="66FFFF"/>
                </a:solidFill>
                <a:latin typeface="Lucida Handwriting" panose="03010101010101010101" pitchFamily="66" charset="0"/>
              </a:rPr>
              <a:t>Consequences</a:t>
            </a:r>
          </a:p>
          <a:p>
            <a:pPr>
              <a:lnSpc>
                <a:spcPct val="80000"/>
              </a:lnSpc>
            </a:pPr>
            <a:endParaRPr lang="en-US" altLang="en-US" sz="2800" b="1" dirty="0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</a:pPr>
            <a:endParaRPr lang="en-US" altLang="en-US" sz="2800" b="1" dirty="0"/>
          </a:p>
          <a:p>
            <a:pPr>
              <a:lnSpc>
                <a:spcPct val="80000"/>
              </a:lnSpc>
            </a:pPr>
            <a:endParaRPr lang="en-US" altLang="en-US" sz="800" b="1" dirty="0"/>
          </a:p>
          <a:p>
            <a:pPr>
              <a:lnSpc>
                <a:spcPct val="80000"/>
              </a:lnSpc>
            </a:pPr>
            <a:endParaRPr lang="en-US" altLang="en-US" sz="800" b="1" dirty="0"/>
          </a:p>
          <a:p>
            <a:pPr>
              <a:lnSpc>
                <a:spcPct val="80000"/>
              </a:lnSpc>
            </a:pPr>
            <a:endParaRPr lang="en-US" altLang="en-US" sz="800" b="1" dirty="0"/>
          </a:p>
          <a:p>
            <a:pPr>
              <a:lnSpc>
                <a:spcPct val="80000"/>
              </a:lnSpc>
            </a:pPr>
            <a:endParaRPr lang="en-US" altLang="en-US" sz="8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800" dirty="0"/>
              <a:t> </a:t>
            </a:r>
          </a:p>
        </p:txBody>
      </p:sp>
      <p:graphicFrame>
        <p:nvGraphicFramePr>
          <p:cNvPr id="83972" name="Object 4"/>
          <p:cNvGraphicFramePr>
            <a:graphicFrameLocks noChangeAspect="1"/>
          </p:cNvGraphicFramePr>
          <p:nvPr/>
        </p:nvGraphicFramePr>
        <p:xfrm>
          <a:off x="457200" y="2133605"/>
          <a:ext cx="8001000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4" name="Equation" r:id="rId3" imgW="2501640" imgH="1269720" progId="Equation.3">
                  <p:embed/>
                </p:oleObj>
              </mc:Choice>
              <mc:Fallback>
                <p:oleObj name="Equation" r:id="rId3" imgW="2501640" imgH="1269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133605"/>
                        <a:ext cx="8001000" cy="41338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Arial"/>
      </a:majorFont>
      <a:minorFont>
        <a:latin typeface="Arial Black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Arial"/>
      </a:majorFont>
      <a:minorFont>
        <a:latin typeface="Arial Black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Bullets - 2 Column">
  <a:themeElements>
    <a:clrScheme name="">
      <a:dk1>
        <a:srgbClr val="727272"/>
      </a:dk1>
      <a:lt1>
        <a:srgbClr val="FFFFFF"/>
      </a:lt1>
      <a:dk2>
        <a:srgbClr val="000000"/>
      </a:dk2>
      <a:lt2>
        <a:srgbClr val="808080"/>
      </a:lt2>
      <a:accent1>
        <a:srgbClr val="0082E5"/>
      </a:accent1>
      <a:accent2>
        <a:srgbClr val="333399"/>
      </a:accent2>
      <a:accent3>
        <a:srgbClr val="FFFFFF"/>
      </a:accent3>
      <a:accent4>
        <a:srgbClr val="606060"/>
      </a:accent4>
      <a:accent5>
        <a:srgbClr val="AAC1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Marker Felt"/>
        <a:ea typeface="ヒラギノ明朝 ProN W3"/>
        <a:cs typeface="ヒラギノ明朝 ProN W3"/>
      </a:majorFont>
      <a:minorFont>
        <a:latin typeface="Marker Fel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312F2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5B5648"/>
            </a:solidFill>
            <a:effectLst/>
            <a:latin typeface="Baskerville" charset="0"/>
            <a:ea typeface="ヒラギノ明朝 ProN W3" charset="-128"/>
            <a:cs typeface="ヒラギノ明朝 ProN W3" charset="-128"/>
            <a:sym typeface="Baskervill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312F2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5B5648"/>
            </a:solidFill>
            <a:effectLst/>
            <a:latin typeface="Baskerville" charset="0"/>
            <a:ea typeface="ヒラギノ明朝 ProN W3" charset="-128"/>
            <a:cs typeface="ヒラギノ明朝 ProN W3" charset="-128"/>
            <a:sym typeface="Baskerville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Bullets">
  <a:themeElements>
    <a:clrScheme name="">
      <a:dk1>
        <a:srgbClr val="727272"/>
      </a:dk1>
      <a:lt1>
        <a:srgbClr val="FFFFFF"/>
      </a:lt1>
      <a:dk2>
        <a:srgbClr val="000000"/>
      </a:dk2>
      <a:lt2>
        <a:srgbClr val="000000"/>
      </a:lt2>
      <a:accent1>
        <a:srgbClr val="0082E5"/>
      </a:accent1>
      <a:accent2>
        <a:srgbClr val="333399"/>
      </a:accent2>
      <a:accent3>
        <a:srgbClr val="FFFFFF"/>
      </a:accent3>
      <a:accent4>
        <a:srgbClr val="606060"/>
      </a:accent4>
      <a:accent5>
        <a:srgbClr val="AAC1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Marker Felt"/>
        <a:ea typeface="ヒラギノ明朝 ProN W3"/>
        <a:cs typeface="ヒラギノ明朝 ProN W3"/>
      </a:majorFont>
      <a:minorFont>
        <a:latin typeface="Marker Fel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312F2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5B5648"/>
            </a:solidFill>
            <a:effectLst/>
            <a:latin typeface="Baskerville" charset="0"/>
            <a:ea typeface="ヒラギノ明朝 ProN W3" charset="-128"/>
            <a:cs typeface="ヒラギノ明朝 ProN W3" charset="-128"/>
            <a:sym typeface="Baskervill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312F2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5B5648"/>
            </a:solidFill>
            <a:effectLst/>
            <a:latin typeface="Baskerville" charset="0"/>
            <a:ea typeface="ヒラギノ明朝 ProN W3" charset="-128"/>
            <a:cs typeface="ヒラギノ明朝 ProN W3" charset="-128"/>
            <a:sym typeface="Baskerville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Title &amp; Bullets">
  <a:themeElements>
    <a:clrScheme name="">
      <a:dk1>
        <a:srgbClr val="727272"/>
      </a:dk1>
      <a:lt1>
        <a:srgbClr val="FFFFFF"/>
      </a:lt1>
      <a:dk2>
        <a:srgbClr val="000000"/>
      </a:dk2>
      <a:lt2>
        <a:srgbClr val="000000"/>
      </a:lt2>
      <a:accent1>
        <a:srgbClr val="0082E5"/>
      </a:accent1>
      <a:accent2>
        <a:srgbClr val="333399"/>
      </a:accent2>
      <a:accent3>
        <a:srgbClr val="FFFFFF"/>
      </a:accent3>
      <a:accent4>
        <a:srgbClr val="606060"/>
      </a:accent4>
      <a:accent5>
        <a:srgbClr val="AAC1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Marker Felt"/>
        <a:ea typeface="ヒラギノ明朝 ProN W3"/>
        <a:cs typeface="ヒラギノ明朝 ProN W3"/>
      </a:majorFont>
      <a:minorFont>
        <a:latin typeface="Marker Felt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312F2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5B5648"/>
            </a:solidFill>
            <a:effectLst/>
            <a:latin typeface="Baskerville" charset="0"/>
            <a:ea typeface="ヒラギノ明朝 ProN W3" charset="-128"/>
            <a:cs typeface="ヒラギノ明朝 ProN W3" charset="-128"/>
            <a:sym typeface="Baskervill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312F2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5B5648"/>
            </a:solidFill>
            <a:effectLst/>
            <a:latin typeface="Baskerville" charset="0"/>
            <a:ea typeface="ヒラギノ明朝 ProN W3" charset="-128"/>
            <a:cs typeface="ヒラギノ明朝 ProN W3" charset="-128"/>
            <a:sym typeface="Baskerville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6058</TotalTime>
  <Words>361</Words>
  <Application>Microsoft Macintosh PowerPoint</Application>
  <PresentationFormat>On-screen Show (4:3)</PresentationFormat>
  <Paragraphs>108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Fireworks</vt:lpstr>
      <vt:lpstr>1_Fireworks</vt:lpstr>
      <vt:lpstr>Title &amp; Bullets - 2 Column</vt:lpstr>
      <vt:lpstr>Title &amp; Bullets</vt:lpstr>
      <vt:lpstr>2_Title &amp; Bullets</vt:lpstr>
      <vt:lpstr>Equation</vt:lpstr>
      <vt:lpstr>Formula</vt:lpstr>
      <vt:lpstr>Propagating the Time Dependent         Schroedinger Equation</vt:lpstr>
      <vt:lpstr>What Motivates Our Interest</vt:lpstr>
      <vt:lpstr>          Basic Equation</vt:lpstr>
      <vt:lpstr>   Properties of Classical Orthogonal Functions </vt:lpstr>
      <vt:lpstr>       More Properties</vt:lpstr>
      <vt:lpstr>         Matrix Elements</vt:lpstr>
      <vt:lpstr>Properties of Discrete Variable Representation </vt:lpstr>
      <vt:lpstr>      Its Actually Trivial</vt:lpstr>
      <vt:lpstr>Multidimensional Problems </vt:lpstr>
      <vt:lpstr>   Multidimensional Problems </vt:lpstr>
      <vt:lpstr>Finite Element Discrete Variable               Representation </vt:lpstr>
      <vt:lpstr>Finite Element Discrete Variable               Representation </vt:lpstr>
      <vt:lpstr>Time Propagation Method</vt:lpstr>
      <vt:lpstr>Putting it together for the He Code</vt:lpstr>
      <vt:lpstr>Comparison of He Theoretical and Available Experimental Results NSDI -Total X-Sect </vt:lpstr>
      <vt:lpstr>Two-Photon Double Ionization in   </vt:lpstr>
      <vt:lpstr>        Can We Do Better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Methods for the Time-Dependent Schroedinger Equation</dc:title>
  <dc:creator>bschneid</dc:creator>
  <cp:lastModifiedBy>NSF</cp:lastModifiedBy>
  <cp:revision>236</cp:revision>
  <dcterms:created xsi:type="dcterms:W3CDTF">2002-12-06T01:05:40Z</dcterms:created>
  <dcterms:modified xsi:type="dcterms:W3CDTF">2013-09-08T14:16:56Z</dcterms:modified>
</cp:coreProperties>
</file>