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1" autoAdjust="0"/>
    <p:restoredTop sz="94660"/>
  </p:normalViewPr>
  <p:slideViewPr>
    <p:cSldViewPr snapToObjects="1" showGuides="1">
      <p:cViewPr>
        <p:scale>
          <a:sx n="156" d="100"/>
          <a:sy n="156" d="100"/>
        </p:scale>
        <p:origin x="-80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8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3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9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2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6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4A3D-D65F-9C43-80C7-94A92B9AAD40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6097" y="2285999"/>
            <a:ext cx="563836" cy="568099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5056" y="2292882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516582" y="2310437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2" name="Straight Arrow Connector 49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3" name="TextBox 49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494" name="Straight Arrow Connector 49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5" name="TextBox 49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496" name="Straight Arrow Connector 49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7" name="TextBox 49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23303" y="2870201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9138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619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10532" y="343666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671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23303" y="401351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257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67079" y="231345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3042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4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87963" y="287741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9138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818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86405" y="343592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834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91401" y="4004742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444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7101" y="2879355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896910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3" name="Straight Arrow Connector 242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7" name="Straight Arrow Connector 246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4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7101" y="3455674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7101" y="4005393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1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0841" y="231345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3042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4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0841" y="289560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9138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7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0841" y="343666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7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9925" y="4005393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1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27388" y="231345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3042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Macintosh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van de Geijn</dc:creator>
  <cp:lastModifiedBy>Robert van de Geijn</cp:lastModifiedBy>
  <cp:revision>6</cp:revision>
  <cp:lastPrinted>2019-03-08T02:45:16Z</cp:lastPrinted>
  <dcterms:created xsi:type="dcterms:W3CDTF">2019-03-08T02:17:49Z</dcterms:created>
  <dcterms:modified xsi:type="dcterms:W3CDTF">2019-03-08T02:48:50Z</dcterms:modified>
</cp:coreProperties>
</file>