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howGuides="1">
      <p:cViewPr varScale="1">
        <p:scale>
          <a:sx n="120" d="100"/>
          <a:sy n="120" d="100"/>
        </p:scale>
        <p:origin x="8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171"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172"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173" name="PlaceHolder 4"/>
          <p:cNvSpPr>
            <a:spLocks noGrp="1"/>
          </p:cNvSpPr>
          <p:nvPr>
            <p:ph type="dt" idx="13"/>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174" name="PlaceHolder 5"/>
          <p:cNvSpPr>
            <a:spLocks noGrp="1"/>
          </p:cNvSpPr>
          <p:nvPr>
            <p:ph type="ftr" idx="14"/>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175" name="PlaceHolder 6"/>
          <p:cNvSpPr>
            <a:spLocks noGrp="1"/>
          </p:cNvSpPr>
          <p:nvPr>
            <p:ph type="sldNum" idx="15"/>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F6821EB2-F304-44E6-9558-4E00837221EC}"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noRot="1" noChangeAspect="1"/>
          </p:cNvSpPr>
          <p:nvPr>
            <p:ph type="sldImg"/>
          </p:nvPr>
        </p:nvSpPr>
        <p:spPr>
          <a:xfrm>
            <a:off x="685800" y="1143000"/>
            <a:ext cx="5475960" cy="3075840"/>
          </a:xfrm>
          <a:prstGeom prst="rect">
            <a:avLst/>
          </a:prstGeom>
          <a:ln w="0">
            <a:noFill/>
          </a:ln>
        </p:spPr>
      </p:sp>
      <p:sp>
        <p:nvSpPr>
          <p:cNvPr id="214" name="PlaceHolder 2"/>
          <p:cNvSpPr>
            <a:spLocks noGrp="1"/>
          </p:cNvSpPr>
          <p:nvPr>
            <p:ph type="body"/>
          </p:nvPr>
        </p:nvSpPr>
        <p:spPr>
          <a:xfrm>
            <a:off x="685800" y="4400640"/>
            <a:ext cx="5475960" cy="358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Title slide for lecture</a:t>
            </a:r>
          </a:p>
        </p:txBody>
      </p:sp>
      <p:sp>
        <p:nvSpPr>
          <p:cNvPr id="215" name="PlaceHolder 3"/>
          <p:cNvSpPr>
            <a:spLocks noGrp="1"/>
          </p:cNvSpPr>
          <p:nvPr>
            <p:ph type="sldNum" idx="16"/>
          </p:nvPr>
        </p:nvSpPr>
        <p:spPr>
          <a:xfrm>
            <a:off x="3884760" y="8685360"/>
            <a:ext cx="2961360" cy="448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F8493C6-1491-483D-8221-DD8730E2EBD1}" type="slidenum">
              <a:rPr lang="en-US"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laceHolder 1"/>
          <p:cNvSpPr>
            <a:spLocks noGrp="1" noRot="1" noChangeAspect="1"/>
          </p:cNvSpPr>
          <p:nvPr>
            <p:ph type="sldImg"/>
          </p:nvPr>
        </p:nvSpPr>
        <p:spPr>
          <a:xfrm>
            <a:off x="688975" y="1143000"/>
            <a:ext cx="5468938" cy="3076575"/>
          </a:xfrm>
          <a:prstGeom prst="rect">
            <a:avLst/>
          </a:prstGeom>
          <a:ln w="0">
            <a:noFill/>
          </a:ln>
        </p:spPr>
      </p:sp>
      <p:sp>
        <p:nvSpPr>
          <p:cNvPr id="241" name="PlaceHolder 2"/>
          <p:cNvSpPr>
            <a:spLocks noGrp="1"/>
          </p:cNvSpPr>
          <p:nvPr>
            <p:ph type="body"/>
          </p:nvPr>
        </p:nvSpPr>
        <p:spPr>
          <a:xfrm>
            <a:off x="685800" y="4400640"/>
            <a:ext cx="5475960" cy="358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242" name="PlaceHolder 3"/>
          <p:cNvSpPr>
            <a:spLocks noGrp="1"/>
          </p:cNvSpPr>
          <p:nvPr>
            <p:ph type="sldNum" idx="25"/>
          </p:nvPr>
        </p:nvSpPr>
        <p:spPr>
          <a:xfrm>
            <a:off x="3884760" y="8685360"/>
            <a:ext cx="2961360" cy="448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F332CC05-FE39-42BD-B742-6250C931ABDF}" type="slidenum">
              <a:rPr lang="en-US" sz="1200" b="0" strike="noStrike" spc="-1">
                <a:latin typeface="Times New Roman"/>
              </a:rPr>
              <a:t>13</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noRot="1" noChangeAspect="1"/>
          </p:cNvSpPr>
          <p:nvPr>
            <p:ph type="sldImg"/>
          </p:nvPr>
        </p:nvSpPr>
        <p:spPr>
          <a:xfrm>
            <a:off x="688975" y="1143000"/>
            <a:ext cx="5468938" cy="3076575"/>
          </a:xfrm>
          <a:prstGeom prst="rect">
            <a:avLst/>
          </a:prstGeom>
          <a:ln w="0">
            <a:noFill/>
          </a:ln>
        </p:spPr>
      </p:sp>
      <p:sp>
        <p:nvSpPr>
          <p:cNvPr id="244" name="PlaceHolder 2"/>
          <p:cNvSpPr>
            <a:spLocks noGrp="1"/>
          </p:cNvSpPr>
          <p:nvPr>
            <p:ph type="body"/>
          </p:nvPr>
        </p:nvSpPr>
        <p:spPr>
          <a:xfrm>
            <a:off x="685800" y="4400640"/>
            <a:ext cx="5475960" cy="358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245" name="PlaceHolder 3"/>
          <p:cNvSpPr>
            <a:spLocks noGrp="1"/>
          </p:cNvSpPr>
          <p:nvPr>
            <p:ph type="sldNum" idx="26"/>
          </p:nvPr>
        </p:nvSpPr>
        <p:spPr>
          <a:xfrm>
            <a:off x="3884760" y="8685360"/>
            <a:ext cx="2961360" cy="448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1021311-6C9B-4A4B-B9CA-A8F2D418A348}" type="slidenum">
              <a:rPr lang="en-US" sz="1200" b="0" strike="noStrike" spc="-1">
                <a:latin typeface="Times New Roman"/>
              </a:rPr>
              <a:t>14</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laceHolder 1"/>
          <p:cNvSpPr>
            <a:spLocks noGrp="1" noRot="1" noChangeAspect="1"/>
          </p:cNvSpPr>
          <p:nvPr>
            <p:ph type="sldImg"/>
          </p:nvPr>
        </p:nvSpPr>
        <p:spPr>
          <a:xfrm>
            <a:off x="688975" y="1143000"/>
            <a:ext cx="5468938" cy="3076575"/>
          </a:xfrm>
          <a:prstGeom prst="rect">
            <a:avLst/>
          </a:prstGeom>
          <a:ln w="0">
            <a:noFill/>
          </a:ln>
        </p:spPr>
      </p:sp>
      <p:sp>
        <p:nvSpPr>
          <p:cNvPr id="247" name="PlaceHolder 2"/>
          <p:cNvSpPr>
            <a:spLocks noGrp="1"/>
          </p:cNvSpPr>
          <p:nvPr>
            <p:ph type="body"/>
          </p:nvPr>
        </p:nvSpPr>
        <p:spPr>
          <a:xfrm>
            <a:off x="685800" y="4400640"/>
            <a:ext cx="5475960" cy="358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248" name="PlaceHolder 3"/>
          <p:cNvSpPr>
            <a:spLocks noGrp="1"/>
          </p:cNvSpPr>
          <p:nvPr>
            <p:ph type="sldNum" idx="27"/>
          </p:nvPr>
        </p:nvSpPr>
        <p:spPr>
          <a:xfrm>
            <a:off x="3884760" y="8685360"/>
            <a:ext cx="2961360" cy="448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0E79731E-AF6B-474B-8951-A82DA6D6F897}" type="slidenum">
              <a:rPr lang="en-US" sz="1200" b="0" strike="noStrike" spc="-1">
                <a:latin typeface="Times New Roman"/>
              </a:rPr>
              <a:t>15</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noRot="1" noChangeAspect="1"/>
          </p:cNvSpPr>
          <p:nvPr>
            <p:ph type="sldImg"/>
          </p:nvPr>
        </p:nvSpPr>
        <p:spPr>
          <a:xfrm>
            <a:off x="688975" y="1143000"/>
            <a:ext cx="5468938" cy="3076575"/>
          </a:xfrm>
          <a:prstGeom prst="rect">
            <a:avLst/>
          </a:prstGeom>
          <a:ln w="0">
            <a:noFill/>
          </a:ln>
        </p:spPr>
      </p:sp>
      <p:sp>
        <p:nvSpPr>
          <p:cNvPr id="217" name="PlaceHolder 2"/>
          <p:cNvSpPr>
            <a:spLocks noGrp="1"/>
          </p:cNvSpPr>
          <p:nvPr>
            <p:ph type="body"/>
          </p:nvPr>
        </p:nvSpPr>
        <p:spPr>
          <a:xfrm>
            <a:off x="685800" y="4400640"/>
            <a:ext cx="5475960" cy="358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218" name="PlaceHolder 3"/>
          <p:cNvSpPr>
            <a:spLocks noGrp="1"/>
          </p:cNvSpPr>
          <p:nvPr>
            <p:ph type="sldNum" idx="17"/>
          </p:nvPr>
        </p:nvSpPr>
        <p:spPr>
          <a:xfrm>
            <a:off x="3884760" y="8685360"/>
            <a:ext cx="2961360" cy="448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3432167-C2ED-4971-8BFC-CE3283870D19}" type="slidenum">
              <a:rPr lang="en-US"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noRot="1" noChangeAspect="1"/>
          </p:cNvSpPr>
          <p:nvPr>
            <p:ph type="sldImg"/>
          </p:nvPr>
        </p:nvSpPr>
        <p:spPr>
          <a:xfrm>
            <a:off x="685800" y="1143000"/>
            <a:ext cx="5475960" cy="3075840"/>
          </a:xfrm>
          <a:prstGeom prst="rect">
            <a:avLst/>
          </a:prstGeom>
          <a:ln w="0">
            <a:noFill/>
          </a:ln>
        </p:spPr>
      </p:sp>
      <p:sp>
        <p:nvSpPr>
          <p:cNvPr id="220" name="PlaceHolder 2"/>
          <p:cNvSpPr>
            <a:spLocks noGrp="1"/>
          </p:cNvSpPr>
          <p:nvPr>
            <p:ph type="body"/>
          </p:nvPr>
        </p:nvSpPr>
        <p:spPr>
          <a:xfrm>
            <a:off x="685800" y="4400640"/>
            <a:ext cx="5475960" cy="358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221" name="PlaceHolder 3"/>
          <p:cNvSpPr>
            <a:spLocks noGrp="1"/>
          </p:cNvSpPr>
          <p:nvPr>
            <p:ph type="sldNum" idx="18"/>
          </p:nvPr>
        </p:nvSpPr>
        <p:spPr>
          <a:xfrm>
            <a:off x="3884760" y="8685360"/>
            <a:ext cx="2961360" cy="448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FB45B1D-4667-4E74-B09B-6BDACF546001}"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noRot="1" noChangeAspect="1"/>
          </p:cNvSpPr>
          <p:nvPr>
            <p:ph type="sldImg"/>
          </p:nvPr>
        </p:nvSpPr>
        <p:spPr>
          <a:xfrm>
            <a:off x="688975" y="1143000"/>
            <a:ext cx="5468938" cy="3076575"/>
          </a:xfrm>
          <a:prstGeom prst="rect">
            <a:avLst/>
          </a:prstGeom>
          <a:ln w="0">
            <a:noFill/>
          </a:ln>
        </p:spPr>
      </p:sp>
      <p:sp>
        <p:nvSpPr>
          <p:cNvPr id="223" name="PlaceHolder 2"/>
          <p:cNvSpPr>
            <a:spLocks noGrp="1"/>
          </p:cNvSpPr>
          <p:nvPr>
            <p:ph type="body"/>
          </p:nvPr>
        </p:nvSpPr>
        <p:spPr>
          <a:xfrm>
            <a:off x="685800" y="4400640"/>
            <a:ext cx="5475960" cy="358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224" name="PlaceHolder 3"/>
          <p:cNvSpPr>
            <a:spLocks noGrp="1"/>
          </p:cNvSpPr>
          <p:nvPr>
            <p:ph type="sldNum" idx="19"/>
          </p:nvPr>
        </p:nvSpPr>
        <p:spPr>
          <a:xfrm>
            <a:off x="3884760" y="8685360"/>
            <a:ext cx="2961360" cy="448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EF978363-FE6D-4271-81C2-44651BE5A317}"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noRot="1" noChangeAspect="1"/>
          </p:cNvSpPr>
          <p:nvPr>
            <p:ph type="sldImg"/>
          </p:nvPr>
        </p:nvSpPr>
        <p:spPr>
          <a:xfrm>
            <a:off x="688975" y="1143000"/>
            <a:ext cx="5468938" cy="3076575"/>
          </a:xfrm>
          <a:prstGeom prst="rect">
            <a:avLst/>
          </a:prstGeom>
          <a:ln w="0">
            <a:noFill/>
          </a:ln>
        </p:spPr>
      </p:sp>
      <p:sp>
        <p:nvSpPr>
          <p:cNvPr id="226" name="PlaceHolder 2"/>
          <p:cNvSpPr>
            <a:spLocks noGrp="1"/>
          </p:cNvSpPr>
          <p:nvPr>
            <p:ph type="body"/>
          </p:nvPr>
        </p:nvSpPr>
        <p:spPr>
          <a:xfrm>
            <a:off x="685800" y="4400640"/>
            <a:ext cx="5475960" cy="358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227" name="PlaceHolder 3"/>
          <p:cNvSpPr>
            <a:spLocks noGrp="1"/>
          </p:cNvSpPr>
          <p:nvPr>
            <p:ph type="sldNum" idx="20"/>
          </p:nvPr>
        </p:nvSpPr>
        <p:spPr>
          <a:xfrm>
            <a:off x="3884760" y="8685360"/>
            <a:ext cx="2961360" cy="448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80F2E8A4-B907-45C8-A203-6F49A219805B}" type="slidenum">
              <a:rPr lang="en-US" sz="1200" b="0" strike="noStrike" spc="-1">
                <a:latin typeface="Times New Roman"/>
              </a:rPr>
              <a:t>7</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685800" y="1143000"/>
            <a:ext cx="5475960" cy="3075840"/>
          </a:xfrm>
          <a:prstGeom prst="rect">
            <a:avLst/>
          </a:prstGeom>
          <a:ln w="0">
            <a:noFill/>
          </a:ln>
        </p:spPr>
      </p:sp>
      <p:sp>
        <p:nvSpPr>
          <p:cNvPr id="229" name="PlaceHolder 2"/>
          <p:cNvSpPr>
            <a:spLocks noGrp="1"/>
          </p:cNvSpPr>
          <p:nvPr>
            <p:ph type="body"/>
          </p:nvPr>
        </p:nvSpPr>
        <p:spPr>
          <a:xfrm>
            <a:off x="685800" y="4400640"/>
            <a:ext cx="5475960" cy="358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230" name="PlaceHolder 3"/>
          <p:cNvSpPr>
            <a:spLocks noGrp="1"/>
          </p:cNvSpPr>
          <p:nvPr>
            <p:ph type="sldNum" idx="21"/>
          </p:nvPr>
        </p:nvSpPr>
        <p:spPr>
          <a:xfrm>
            <a:off x="3884760" y="8685360"/>
            <a:ext cx="2961360" cy="448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23920B9-6302-4ACE-A566-FFF29D6D9545}" type="slidenum">
              <a:rPr lang="en-US"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noRot="1" noChangeAspect="1"/>
          </p:cNvSpPr>
          <p:nvPr>
            <p:ph type="sldImg"/>
          </p:nvPr>
        </p:nvSpPr>
        <p:spPr>
          <a:xfrm>
            <a:off x="685800" y="1143000"/>
            <a:ext cx="5475960" cy="3075840"/>
          </a:xfrm>
          <a:prstGeom prst="rect">
            <a:avLst/>
          </a:prstGeom>
          <a:ln w="0">
            <a:noFill/>
          </a:ln>
        </p:spPr>
      </p:sp>
      <p:sp>
        <p:nvSpPr>
          <p:cNvPr id="232" name="PlaceHolder 2"/>
          <p:cNvSpPr>
            <a:spLocks noGrp="1"/>
          </p:cNvSpPr>
          <p:nvPr>
            <p:ph type="body"/>
          </p:nvPr>
        </p:nvSpPr>
        <p:spPr>
          <a:xfrm>
            <a:off x="685800" y="4400640"/>
            <a:ext cx="5475960" cy="358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233" name="PlaceHolder 3"/>
          <p:cNvSpPr>
            <a:spLocks noGrp="1"/>
          </p:cNvSpPr>
          <p:nvPr>
            <p:ph type="sldNum" idx="22"/>
          </p:nvPr>
        </p:nvSpPr>
        <p:spPr>
          <a:xfrm>
            <a:off x="3884760" y="8685360"/>
            <a:ext cx="2961360" cy="448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DAAD8BC-C4A6-478D-BDD0-74EE665D1B31}" type="slidenum">
              <a:rPr lang="en-US" sz="1200" b="0" strike="noStrike" spc="-1">
                <a:latin typeface="Times New Roman"/>
              </a:rPr>
              <a:t>10</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noRot="1" noChangeAspect="1"/>
          </p:cNvSpPr>
          <p:nvPr>
            <p:ph type="sldImg"/>
          </p:nvPr>
        </p:nvSpPr>
        <p:spPr>
          <a:xfrm>
            <a:off x="688975" y="1143000"/>
            <a:ext cx="5468938" cy="3076575"/>
          </a:xfrm>
          <a:prstGeom prst="rect">
            <a:avLst/>
          </a:prstGeom>
          <a:ln w="0">
            <a:noFill/>
          </a:ln>
        </p:spPr>
      </p:sp>
      <p:sp>
        <p:nvSpPr>
          <p:cNvPr id="235" name="PlaceHolder 2"/>
          <p:cNvSpPr>
            <a:spLocks noGrp="1"/>
          </p:cNvSpPr>
          <p:nvPr>
            <p:ph type="body"/>
          </p:nvPr>
        </p:nvSpPr>
        <p:spPr>
          <a:xfrm>
            <a:off x="685800" y="4400640"/>
            <a:ext cx="5475960" cy="358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236" name="PlaceHolder 3"/>
          <p:cNvSpPr>
            <a:spLocks noGrp="1"/>
          </p:cNvSpPr>
          <p:nvPr>
            <p:ph type="sldNum" idx="23"/>
          </p:nvPr>
        </p:nvSpPr>
        <p:spPr>
          <a:xfrm>
            <a:off x="3884760" y="8685360"/>
            <a:ext cx="2961360" cy="448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0E8D89B-CB2F-4427-9C73-8FE8B06C7414}" type="slidenum">
              <a:rPr lang="en-US" sz="1200" b="0" strike="noStrike" spc="-1">
                <a:latin typeface="Times New Roman"/>
              </a:rPr>
              <a:t>11</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noRot="1" noChangeAspect="1"/>
          </p:cNvSpPr>
          <p:nvPr>
            <p:ph type="sldImg"/>
          </p:nvPr>
        </p:nvSpPr>
        <p:spPr>
          <a:xfrm>
            <a:off x="688975" y="1143000"/>
            <a:ext cx="5468938" cy="3076575"/>
          </a:xfrm>
          <a:prstGeom prst="rect">
            <a:avLst/>
          </a:prstGeom>
          <a:ln w="0">
            <a:noFill/>
          </a:ln>
        </p:spPr>
      </p:sp>
      <p:sp>
        <p:nvSpPr>
          <p:cNvPr id="238" name="PlaceHolder 2"/>
          <p:cNvSpPr>
            <a:spLocks noGrp="1"/>
          </p:cNvSpPr>
          <p:nvPr>
            <p:ph type="body"/>
          </p:nvPr>
        </p:nvSpPr>
        <p:spPr>
          <a:xfrm>
            <a:off x="685800" y="4400640"/>
            <a:ext cx="5475960" cy="3589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239" name="PlaceHolder 3"/>
          <p:cNvSpPr>
            <a:spLocks noGrp="1"/>
          </p:cNvSpPr>
          <p:nvPr>
            <p:ph type="sldNum" idx="24"/>
          </p:nvPr>
        </p:nvSpPr>
        <p:spPr>
          <a:xfrm>
            <a:off x="3884760" y="8685360"/>
            <a:ext cx="2961360" cy="448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B86F092-7DA9-43D6-8054-9752D4A59C78}" type="slidenum">
              <a:rPr lang="en-US" sz="1200" b="0" strike="noStrike" spc="-1">
                <a:latin typeface="Times New Roman"/>
              </a:rPr>
              <a:t>12</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6B0DC4B1-7830-4D22-9916-685851DB4803}"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A9CD5639-7EA4-47FE-9524-BB9379209882}"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49D2DAC6-5D6F-4E0B-A963-AB13A283F015}"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71B3F472-1A41-4232-8448-54C507BF1028}"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D8B5EECF-EC01-479F-97BC-46EA5BA5F05E}"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9380BCA4-D6C7-4231-A47A-EEA45DEADD64}"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E7293B83-9367-468E-8ECD-E37609157048}"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E7CDEDDC-FF93-4050-8EA4-AF95BD4A536D}"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FD87AEDA-7893-4A02-A156-ABC6C3BA3F92}"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B3E824EC-D951-41BA-8745-2BA5DE05DA13}"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CA799C3C-340D-4B2A-AC62-39A8E4B48FC3}"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1E73F857-45FE-4AA2-8FE8-8B47A9AC5C47}"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9351017C-3779-489C-9952-2FC7C539A9E0}"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679988E0-A6DD-4E5A-97A8-6A3EC6FC9413}"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8B17BAC2-EA93-49CA-B4B1-0CF82AF715D9}"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218508E2-84EF-45BA-9044-70940E98870E}"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3E7E6F03-0214-43A3-BAE9-92C4BB40DF0F}"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F694C588-E386-4F81-B618-C2849ECBC5DD}" type="slidenum">
              <a:t>‹#›</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0ABB24A3-1C22-4887-BF54-C85DE1EE0B14}" type="slidenum">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E422DB01-518D-4E68-9A6E-ED9E57B27F75}" type="slidenum">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2DE1D114-0195-4543-96BD-6E85F422ACC2}" type="slidenum">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595564B4-8715-4CE6-9EC3-6C8061E40BDA}" type="slidenum">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3B8C1D31-0F79-4D17-9900-11202AE95611}"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A1BD1292-CB82-4A7C-9340-11D766DEFD77}" type="slidenum">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02EA0E75-F443-47EA-9B0F-EDADC44C7587}"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E05C5095-2E34-4754-B204-26DF33E30CC3}"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DAB4B8B7-1741-47B6-B203-D8B3BAD45211}" type="slidenum">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1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AB8D7793-3C33-4B02-8CD2-AC64AA41C0C2}" type="slidenum">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8"/>
          </p:nvPr>
        </p:nvSpPr>
        <p:spPr/>
        <p:txBody>
          <a:bodyPr/>
          <a:lstStyle/>
          <a:p>
            <a:fld id="{6C8147FB-D736-4762-80C0-0C531E8AC16B}" type="slidenum">
              <a:t>‹#›</a:t>
            </a:fld>
            <a:endParaRPr/>
          </a:p>
        </p:txBody>
      </p:sp>
      <p:sp>
        <p:nvSpPr>
          <p:cNvPr id="9" name="PlaceHolder 8"/>
          <p:cNvSpPr>
            <a:spLocks noGrp="1"/>
          </p:cNvSpPr>
          <p:nvPr>
            <p:ph type="dt" idx="9"/>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8"/>
          </p:nvPr>
        </p:nvSpPr>
        <p:spPr/>
        <p:txBody>
          <a:bodyPr/>
          <a:lstStyle/>
          <a:p>
            <a:fld id="{035992A3-7A1A-4069-AC86-73A40C9A8FD5}" type="slidenum">
              <a:t>‹#›</a:t>
            </a:fld>
            <a:endParaRPr/>
          </a:p>
        </p:txBody>
      </p:sp>
      <p:sp>
        <p:nvSpPr>
          <p:cNvPr id="11" name="PlaceHolder 10"/>
          <p:cNvSpPr>
            <a:spLocks noGrp="1"/>
          </p:cNvSpPr>
          <p:nvPr>
            <p:ph type="dt" idx="9"/>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9BB5A06A-070E-4B66-85B6-5BD197F4CBCB}" type="slidenum">
              <a:t>‹#›</a:t>
            </a:fld>
            <a:endParaRPr/>
          </a:p>
        </p:txBody>
      </p:sp>
      <p:sp>
        <p:nvSpPr>
          <p:cNvPr id="4" name="PlaceHolder 3"/>
          <p:cNvSpPr>
            <a:spLocks noGrp="1"/>
          </p:cNvSpPr>
          <p:nvPr>
            <p:ph type="dt" idx="12"/>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3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38F8F304-6D3E-42D9-8CD5-79C652600525}" type="slidenum">
              <a:t>‹#›</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3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0EFA319D-C1EA-410A-85E7-20A07CA26BFA}" type="slidenum">
              <a:t>‹#›</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7AD68F74-204F-4BB3-8D4E-0EBEF3171D14}"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3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F264E19D-5049-4160-918C-2313D91AFCB9}" type="slidenum">
              <a:t>‹#›</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753794AA-FAB8-44E4-B1D4-9E9B891C0313}" type="slidenum">
              <a:t>‹#›</a:t>
            </a:fld>
            <a:endParaRPr/>
          </a:p>
        </p:txBody>
      </p:sp>
      <p:sp>
        <p:nvSpPr>
          <p:cNvPr id="5" name="PlaceHolder 4"/>
          <p:cNvSpPr>
            <a:spLocks noGrp="1"/>
          </p:cNvSpPr>
          <p:nvPr>
            <p:ph type="dt" idx="12"/>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5CF180D8-E132-4182-922B-998904FFE458}" type="slidenum">
              <a:t>‹#›</a:t>
            </a:fld>
            <a:endParaRPr/>
          </a:p>
        </p:txBody>
      </p:sp>
      <p:sp>
        <p:nvSpPr>
          <p:cNvPr id="5" name="PlaceHolder 4"/>
          <p:cNvSpPr>
            <a:spLocks noGrp="1"/>
          </p:cNvSpPr>
          <p:nvPr>
            <p:ph type="dt" idx="12"/>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4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C901A1D5-4414-4359-A677-0EE139894B20}" type="slidenum">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4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25286D97-250B-4352-9356-5716748B4E7C}" type="slidenum">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19337C48-1D91-45B0-B9AE-70D1644AD925}" type="slidenum">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F541EE61-E7C0-4AFF-8CA3-F3B42456C54B}" type="slidenum">
              <a:t>‹#›</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0"/>
          </p:nvPr>
        </p:nvSpPr>
        <p:spPr/>
        <p:txBody>
          <a:bodyPr/>
          <a:lstStyle/>
          <a:p>
            <a:r>
              <a:t>Footer</a:t>
            </a:r>
          </a:p>
        </p:txBody>
      </p:sp>
      <p:sp>
        <p:nvSpPr>
          <p:cNvPr id="8" name="PlaceHolder 7"/>
          <p:cNvSpPr>
            <a:spLocks noGrp="1"/>
          </p:cNvSpPr>
          <p:nvPr>
            <p:ph type="sldNum" idx="11"/>
          </p:nvPr>
        </p:nvSpPr>
        <p:spPr/>
        <p:txBody>
          <a:bodyPr/>
          <a:lstStyle/>
          <a:p>
            <a:fld id="{CD3C6C56-F216-44B9-A851-4C2778CA6ED4}" type="slidenum">
              <a:t>‹#›</a:t>
            </a:fld>
            <a:endParaRPr/>
          </a:p>
        </p:txBody>
      </p:sp>
      <p:sp>
        <p:nvSpPr>
          <p:cNvPr id="9" name="PlaceHolder 8"/>
          <p:cNvSpPr>
            <a:spLocks noGrp="1"/>
          </p:cNvSpPr>
          <p:nvPr>
            <p:ph type="dt" idx="12"/>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0"/>
          </p:nvPr>
        </p:nvSpPr>
        <p:spPr/>
        <p:txBody>
          <a:bodyPr/>
          <a:lstStyle/>
          <a:p>
            <a:r>
              <a:t>Footer</a:t>
            </a:r>
          </a:p>
        </p:txBody>
      </p:sp>
      <p:sp>
        <p:nvSpPr>
          <p:cNvPr id="10" name="PlaceHolder 9"/>
          <p:cNvSpPr>
            <a:spLocks noGrp="1"/>
          </p:cNvSpPr>
          <p:nvPr>
            <p:ph type="sldNum" idx="11"/>
          </p:nvPr>
        </p:nvSpPr>
        <p:spPr/>
        <p:txBody>
          <a:bodyPr/>
          <a:lstStyle/>
          <a:p>
            <a:fld id="{FA6AC7EF-8EA2-4C80-873F-DB436271A331}" type="slidenum">
              <a:t>‹#›</a:t>
            </a:fld>
            <a:endParaRPr/>
          </a:p>
        </p:txBody>
      </p:sp>
      <p:sp>
        <p:nvSpPr>
          <p:cNvPr id="11" name="PlaceHolder 10"/>
          <p:cNvSpPr>
            <a:spLocks noGrp="1"/>
          </p:cNvSpPr>
          <p:nvPr>
            <p:ph type="dt" idx="12"/>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64F8EB83-4092-40D3-A666-EB7408A6EE59}"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DD48B0EB-563B-491D-98A6-287892FDA80B}"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ACBC1BEA-2A8F-44B2-96CA-77D02BF6D333}"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093F74AB-94B6-4F7D-A90F-547F0E2B1FB0}"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AEF08C46-0D27-4953-A1AF-1C96ECB30D87}"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04360" cy="35460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6" name="PlaceHolder 2"/>
          <p:cNvSpPr>
            <a:spLocks noGrp="1"/>
          </p:cNvSpPr>
          <p:nvPr>
            <p:ph type="sldNum" idx="2"/>
          </p:nvPr>
        </p:nvSpPr>
        <p:spPr>
          <a:xfrm>
            <a:off x="8610480" y="6356520"/>
            <a:ext cx="2732760" cy="35460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168AAA8F-F817-494E-B99E-30FDFD354DEE}" type="slidenum">
              <a:rPr lang="en-US" sz="1200" b="0" strike="noStrike" spc="-1">
                <a:solidFill>
                  <a:srgbClr val="8B8B8B"/>
                </a:solidFill>
                <a:latin typeface="Calibri"/>
              </a:rPr>
              <a:t>‹#›</a:t>
            </a:fld>
            <a:endParaRPr lang="en-US" sz="1200" b="0" strike="noStrike" spc="-1">
              <a:latin typeface="Times New Roman"/>
            </a:endParaRPr>
          </a:p>
        </p:txBody>
      </p:sp>
      <p:sp>
        <p:nvSpPr>
          <p:cNvPr id="2" name="PlaceHolder 3"/>
          <p:cNvSpPr>
            <a:spLocks noGrp="1"/>
          </p:cNvSpPr>
          <p:nvPr>
            <p:ph type="dt" idx="3"/>
          </p:nvPr>
        </p:nvSpPr>
        <p:spPr>
          <a:xfrm>
            <a:off x="838080" y="6356520"/>
            <a:ext cx="2732760" cy="35460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04360" cy="35460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42" name="PlaceHolder 2"/>
          <p:cNvSpPr>
            <a:spLocks noGrp="1"/>
          </p:cNvSpPr>
          <p:nvPr>
            <p:ph type="sldNum" idx="5"/>
          </p:nvPr>
        </p:nvSpPr>
        <p:spPr>
          <a:xfrm>
            <a:off x="8610480" y="6356520"/>
            <a:ext cx="2732760" cy="35460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D1F3BE14-CB58-4C1C-96E1-2065E6734CBB}" type="slidenum">
              <a:rPr lang="en-US" sz="1200" b="0" strike="noStrike" spc="-1">
                <a:solidFill>
                  <a:srgbClr val="8B8B8B"/>
                </a:solidFill>
                <a:latin typeface="Calibri"/>
              </a:rPr>
              <a:t>‹#›</a:t>
            </a:fld>
            <a:endParaRPr lang="en-US" sz="1200" b="0" strike="noStrike" spc="-1">
              <a:latin typeface="Times New Roman"/>
            </a:endParaRPr>
          </a:p>
        </p:txBody>
      </p:sp>
      <p:sp>
        <p:nvSpPr>
          <p:cNvPr id="43" name="PlaceHolder 3"/>
          <p:cNvSpPr>
            <a:spLocks noGrp="1"/>
          </p:cNvSpPr>
          <p:nvPr>
            <p:ph type="dt" idx="6"/>
          </p:nvPr>
        </p:nvSpPr>
        <p:spPr>
          <a:xfrm>
            <a:off x="838080" y="6356520"/>
            <a:ext cx="2732760" cy="35460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Rectangle 9"/>
          <p:cNvSpPr/>
          <p:nvPr/>
        </p:nvSpPr>
        <p:spPr>
          <a:xfrm rot="10800000" flipH="1">
            <a:off x="0" y="6402960"/>
            <a:ext cx="12189960" cy="454680"/>
          </a:xfrm>
          <a:prstGeom prst="rect">
            <a:avLst/>
          </a:prstGeom>
          <a:gradFill rotWithShape="0">
            <a:gsLst>
              <a:gs pos="14000">
                <a:srgbClr val="4341B4">
                  <a:alpha val="28235"/>
                </a:srgbClr>
              </a:gs>
              <a:gs pos="100000">
                <a:srgbClr val="4D7CC3">
                  <a:alpha val="85098"/>
                </a:srgbClr>
              </a:gs>
            </a:gsLst>
            <a:lin ang="16800000"/>
          </a:gradFill>
          <a:ln>
            <a:noFill/>
          </a:ln>
        </p:spPr>
        <p:style>
          <a:lnRef idx="2">
            <a:schemeClr val="accent1">
              <a:shade val="50000"/>
            </a:schemeClr>
          </a:lnRef>
          <a:fillRef idx="1">
            <a:schemeClr val="accent1"/>
          </a:fillRef>
          <a:effectRef idx="0">
            <a:schemeClr val="accent1"/>
          </a:effectRef>
          <a:fontRef idx="minor"/>
        </p:style>
      </p:sp>
      <p:sp>
        <p:nvSpPr>
          <p:cNvPr id="83" name="Rectangle 10"/>
          <p:cNvSpPr/>
          <p:nvPr/>
        </p:nvSpPr>
        <p:spPr>
          <a:xfrm flipH="1">
            <a:off x="4036320" y="6400800"/>
            <a:ext cx="8151120" cy="454680"/>
          </a:xfrm>
          <a:prstGeom prst="rect">
            <a:avLst/>
          </a:prstGeom>
          <a:gradFill rotWithShape="0">
            <a:gsLst>
              <a:gs pos="0">
                <a:srgbClr val="CA84D6">
                  <a:alpha val="55294"/>
                </a:srgbClr>
              </a:gs>
              <a:gs pos="100000">
                <a:srgbClr val="A03BB1"/>
              </a:gs>
            </a:gsLst>
            <a:lin ang="14400000"/>
          </a:gradFill>
          <a:ln>
            <a:noFill/>
          </a:ln>
        </p:spPr>
        <p:style>
          <a:lnRef idx="2">
            <a:schemeClr val="accent1">
              <a:shade val="50000"/>
            </a:schemeClr>
          </a:lnRef>
          <a:fillRef idx="1">
            <a:schemeClr val="accent1"/>
          </a:fillRef>
          <a:effectRef idx="0">
            <a:schemeClr val="accent1"/>
          </a:effectRef>
          <a:fontRef idx="minor"/>
        </p:style>
      </p:sp>
      <p:sp>
        <p:nvSpPr>
          <p:cNvPr id="84" name="Date Placeholder 3"/>
          <p:cNvSpPr/>
          <p:nvPr/>
        </p:nvSpPr>
        <p:spPr>
          <a:xfrm>
            <a:off x="83520" y="6409080"/>
            <a:ext cx="3619800" cy="446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pPr>
            <a:r>
              <a:rPr lang="en-US" sz="1000" b="0" strike="noStrike" cap="all" spc="284">
                <a:solidFill>
                  <a:srgbClr val="FFFFFF"/>
                </a:solidFill>
                <a:latin typeface="Gill Sans Nova"/>
                <a:ea typeface="DejaVu Sans"/>
              </a:rPr>
              <a:t>With Brad Knox et al.</a:t>
            </a:r>
            <a:endParaRPr lang="en-US" sz="1000" b="0" strike="noStrike" spc="-1">
              <a:latin typeface="Arial"/>
            </a:endParaRPr>
          </a:p>
        </p:txBody>
      </p:sp>
      <p:sp>
        <p:nvSpPr>
          <p:cNvPr id="85" name="PlaceHolder 1"/>
          <p:cNvSpPr>
            <a:spLocks noGrp="1"/>
          </p:cNvSpPr>
          <p:nvPr>
            <p:ph type="ftr" idx="7"/>
          </p:nvPr>
        </p:nvSpPr>
        <p:spPr>
          <a:xfrm rot="5400000">
            <a:off x="-1826640" y="1912320"/>
            <a:ext cx="4112640" cy="45504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86" name="PlaceHolder 2"/>
          <p:cNvSpPr>
            <a:spLocks noGrp="1"/>
          </p:cNvSpPr>
          <p:nvPr>
            <p:ph type="sldNum" idx="8"/>
          </p:nvPr>
        </p:nvSpPr>
        <p:spPr>
          <a:xfrm>
            <a:off x="11669760" y="6408720"/>
            <a:ext cx="436320" cy="446760"/>
          </a:xfrm>
          <a:prstGeom prst="rect">
            <a:avLst/>
          </a:prstGeom>
          <a:noFill/>
          <a:ln w="0">
            <a:noFill/>
          </a:ln>
        </p:spPr>
        <p:txBody>
          <a:bodyPr lIns="90000" tIns="45000" rIns="90000" bIns="45000" anchor="ctr">
            <a:noAutofit/>
          </a:bodyPr>
          <a:lstStyle>
            <a:lvl1pPr algn="r">
              <a:lnSpc>
                <a:spcPct val="100000"/>
              </a:lnSpc>
              <a:buNone/>
              <a:defRPr lang="en-US" sz="800" b="0" strike="noStrike" spc="-1">
                <a:solidFill>
                  <a:srgbClr val="FFFFFF"/>
                </a:solidFill>
                <a:latin typeface="Gill Sans Nova"/>
              </a:defRPr>
            </a:lvl1pPr>
          </a:lstStyle>
          <a:p>
            <a:pPr algn="r">
              <a:lnSpc>
                <a:spcPct val="100000"/>
              </a:lnSpc>
              <a:buNone/>
            </a:pPr>
            <a:fld id="{7B0AB04A-10E6-45D4-A765-8642DECC05FF}" type="slidenum">
              <a:rPr lang="en-US" sz="800" b="0" strike="noStrike" spc="-1">
                <a:solidFill>
                  <a:srgbClr val="FFFFFF"/>
                </a:solidFill>
                <a:latin typeface="Gill Sans Nova"/>
              </a:rPr>
              <a:t>‹#›</a:t>
            </a:fld>
            <a:endParaRPr lang="en-US" sz="800" b="0" strike="noStrike" spc="-1">
              <a:latin typeface="Times New Roman"/>
            </a:endParaRPr>
          </a:p>
        </p:txBody>
      </p:sp>
      <p:sp>
        <p:nvSpPr>
          <p:cNvPr id="87" name="PlaceHolder 3"/>
          <p:cNvSpPr>
            <a:spLocks noGrp="1"/>
          </p:cNvSpPr>
          <p:nvPr>
            <p:ph type="dt" idx="9"/>
          </p:nvPr>
        </p:nvSpPr>
        <p:spPr>
          <a:xfrm>
            <a:off x="7910280" y="6409080"/>
            <a:ext cx="3700080" cy="4467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88"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89"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Rectangle 9"/>
          <p:cNvSpPr/>
          <p:nvPr/>
        </p:nvSpPr>
        <p:spPr>
          <a:xfrm rot="10800000" flipH="1">
            <a:off x="0" y="6402960"/>
            <a:ext cx="12189960" cy="454680"/>
          </a:xfrm>
          <a:prstGeom prst="rect">
            <a:avLst/>
          </a:prstGeom>
          <a:gradFill rotWithShape="0">
            <a:gsLst>
              <a:gs pos="14000">
                <a:srgbClr val="4341B4">
                  <a:alpha val="28235"/>
                </a:srgbClr>
              </a:gs>
              <a:gs pos="100000">
                <a:srgbClr val="4D7CC3">
                  <a:alpha val="85098"/>
                </a:srgbClr>
              </a:gs>
            </a:gsLst>
            <a:lin ang="16800000"/>
          </a:gradFill>
          <a:ln>
            <a:noFill/>
          </a:ln>
        </p:spPr>
        <p:style>
          <a:lnRef idx="2">
            <a:schemeClr val="accent1">
              <a:shade val="50000"/>
            </a:schemeClr>
          </a:lnRef>
          <a:fillRef idx="1">
            <a:schemeClr val="accent1"/>
          </a:fillRef>
          <a:effectRef idx="0">
            <a:schemeClr val="accent1"/>
          </a:effectRef>
          <a:fontRef idx="minor"/>
        </p:style>
      </p:sp>
      <p:sp>
        <p:nvSpPr>
          <p:cNvPr id="127" name="Rectangle 10"/>
          <p:cNvSpPr/>
          <p:nvPr/>
        </p:nvSpPr>
        <p:spPr>
          <a:xfrm flipH="1">
            <a:off x="4036320" y="6400800"/>
            <a:ext cx="8151120" cy="454680"/>
          </a:xfrm>
          <a:prstGeom prst="rect">
            <a:avLst/>
          </a:prstGeom>
          <a:gradFill rotWithShape="0">
            <a:gsLst>
              <a:gs pos="0">
                <a:srgbClr val="CA84D6">
                  <a:alpha val="55294"/>
                </a:srgbClr>
              </a:gs>
              <a:gs pos="100000">
                <a:srgbClr val="A03BB1"/>
              </a:gs>
            </a:gsLst>
            <a:lin ang="14400000"/>
          </a:gradFill>
          <a:ln>
            <a:noFill/>
          </a:ln>
        </p:spPr>
        <p:style>
          <a:lnRef idx="2">
            <a:schemeClr val="accent1">
              <a:shade val="50000"/>
            </a:schemeClr>
          </a:lnRef>
          <a:fillRef idx="1">
            <a:schemeClr val="accent1"/>
          </a:fillRef>
          <a:effectRef idx="0">
            <a:schemeClr val="accent1"/>
          </a:effectRef>
          <a:fontRef idx="minor"/>
        </p:style>
      </p:sp>
      <p:sp>
        <p:nvSpPr>
          <p:cNvPr id="128" name="Date Placeholder 3"/>
          <p:cNvSpPr/>
          <p:nvPr/>
        </p:nvSpPr>
        <p:spPr>
          <a:xfrm>
            <a:off x="83520" y="6409080"/>
            <a:ext cx="3619800" cy="446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pPr>
            <a:r>
              <a:rPr lang="en-US" sz="1000" b="0" strike="noStrike" cap="all" spc="284">
                <a:solidFill>
                  <a:srgbClr val="FFFFFF"/>
                </a:solidFill>
                <a:latin typeface="Gill Sans Nova"/>
                <a:ea typeface="DejaVu Sans"/>
              </a:rPr>
              <a:t>With Brad Knox et al.</a:t>
            </a:r>
            <a:endParaRPr lang="en-US" sz="1000" b="0" strike="noStrike" spc="-1">
              <a:latin typeface="Arial"/>
            </a:endParaRPr>
          </a:p>
        </p:txBody>
      </p:sp>
      <p:sp>
        <p:nvSpPr>
          <p:cNvPr id="129" name="PlaceHolder 1"/>
          <p:cNvSpPr>
            <a:spLocks noGrp="1"/>
          </p:cNvSpPr>
          <p:nvPr>
            <p:ph type="ftr" idx="10"/>
          </p:nvPr>
        </p:nvSpPr>
        <p:spPr>
          <a:xfrm rot="5400000">
            <a:off x="-1826640" y="1912320"/>
            <a:ext cx="4112640" cy="45504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130" name="PlaceHolder 2"/>
          <p:cNvSpPr>
            <a:spLocks noGrp="1"/>
          </p:cNvSpPr>
          <p:nvPr>
            <p:ph type="sldNum" idx="11"/>
          </p:nvPr>
        </p:nvSpPr>
        <p:spPr>
          <a:xfrm>
            <a:off x="11669760" y="6408720"/>
            <a:ext cx="436320" cy="446760"/>
          </a:xfrm>
          <a:prstGeom prst="rect">
            <a:avLst/>
          </a:prstGeom>
          <a:noFill/>
          <a:ln w="0">
            <a:noFill/>
          </a:ln>
        </p:spPr>
        <p:txBody>
          <a:bodyPr lIns="90000" tIns="45000" rIns="90000" bIns="45000" anchor="ctr">
            <a:noAutofit/>
          </a:bodyPr>
          <a:lstStyle>
            <a:lvl1pPr algn="r">
              <a:lnSpc>
                <a:spcPct val="100000"/>
              </a:lnSpc>
              <a:buNone/>
              <a:defRPr lang="en-US" sz="800" b="0" strike="noStrike" spc="-1">
                <a:solidFill>
                  <a:srgbClr val="FFFFFF"/>
                </a:solidFill>
                <a:latin typeface="Gill Sans Nova"/>
              </a:defRPr>
            </a:lvl1pPr>
          </a:lstStyle>
          <a:p>
            <a:pPr algn="r">
              <a:lnSpc>
                <a:spcPct val="100000"/>
              </a:lnSpc>
              <a:buNone/>
            </a:pPr>
            <a:fld id="{CE06D95D-679F-4288-9CAD-7E6A2D8C868E}" type="slidenum">
              <a:rPr lang="en-US" sz="800" b="0" strike="noStrike" spc="-1">
                <a:solidFill>
                  <a:srgbClr val="FFFFFF"/>
                </a:solidFill>
                <a:latin typeface="Gill Sans Nova"/>
              </a:rPr>
              <a:t>‹#›</a:t>
            </a:fld>
            <a:endParaRPr lang="en-US" sz="800" b="0" strike="noStrike" spc="-1">
              <a:latin typeface="Times New Roman"/>
            </a:endParaRPr>
          </a:p>
        </p:txBody>
      </p:sp>
      <p:sp>
        <p:nvSpPr>
          <p:cNvPr id="131" name="PlaceHolder 3"/>
          <p:cNvSpPr>
            <a:spLocks noGrp="1"/>
          </p:cNvSpPr>
          <p:nvPr>
            <p:ph type="dt" idx="12"/>
          </p:nvPr>
        </p:nvSpPr>
        <p:spPr>
          <a:xfrm>
            <a:off x="7910280" y="6409080"/>
            <a:ext cx="3700080" cy="4467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132"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133"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6" name="PlaceHolder 1"/>
          <p:cNvSpPr>
            <a:spLocks noGrp="1"/>
          </p:cNvSpPr>
          <p:nvPr>
            <p:ph type="title"/>
          </p:nvPr>
        </p:nvSpPr>
        <p:spPr>
          <a:xfrm>
            <a:off x="1124640" y="1492920"/>
            <a:ext cx="10110960" cy="178632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Essentials of AI for Life and Society</a:t>
            </a:r>
            <a:endParaRPr lang="en-US" sz="6000" b="0" strike="noStrike" spc="-1">
              <a:latin typeface="Arial"/>
            </a:endParaRPr>
          </a:p>
        </p:txBody>
      </p:sp>
      <p:sp>
        <p:nvSpPr>
          <p:cNvPr id="177" name="PlaceHolder 2"/>
          <p:cNvSpPr>
            <a:spLocks noGrp="1"/>
          </p:cNvSpPr>
          <p:nvPr>
            <p:ph type="subTitle"/>
          </p:nvPr>
        </p:nvSpPr>
        <p:spPr>
          <a:xfrm>
            <a:off x="1523880" y="3870000"/>
            <a:ext cx="9133560" cy="1645200"/>
          </a:xfrm>
          <a:prstGeom prst="rect">
            <a:avLst/>
          </a:prstGeom>
          <a:noFill/>
          <a:ln w="0">
            <a:noFill/>
          </a:ln>
        </p:spPr>
        <p:txBody>
          <a:bodyPr lIns="0" tIns="0" rIns="0" bIns="0" anchor="t">
            <a:normAutofit/>
          </a:bodyPr>
          <a:lstStyle/>
          <a:p>
            <a:pPr algn="ctr">
              <a:lnSpc>
                <a:spcPct val="90000"/>
              </a:lnSpc>
              <a:spcBef>
                <a:spcPts val="1001"/>
              </a:spcBef>
              <a:buNone/>
              <a:tabLst>
                <a:tab pos="0" algn="l"/>
              </a:tabLst>
            </a:pPr>
            <a:r>
              <a:rPr lang="en-US" sz="3200" b="0" strike="noStrike" spc="-1">
                <a:solidFill>
                  <a:srgbClr val="FFFFFF"/>
                </a:solidFill>
                <a:latin typeface="Arial"/>
              </a:rPr>
              <a:t>Peter Stone</a:t>
            </a:r>
            <a:endParaRPr lang="en-US" sz="3200" b="0" strike="noStrike" spc="-1">
              <a:latin typeface="Arial"/>
            </a:endParaRPr>
          </a:p>
          <a:p>
            <a:pPr algn="ctr">
              <a:lnSpc>
                <a:spcPct val="90000"/>
              </a:lnSpc>
              <a:spcBef>
                <a:spcPts val="1001"/>
              </a:spcBef>
              <a:buNone/>
              <a:tabLst>
                <a:tab pos="0" algn="l"/>
              </a:tabLst>
            </a:pPr>
            <a:endParaRPr lang="en-US" sz="3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95" name="PlaceHolder 1"/>
          <p:cNvSpPr>
            <a:spLocks noGrp="1"/>
          </p:cNvSpPr>
          <p:nvPr>
            <p:ph type="title"/>
          </p:nvPr>
        </p:nvSpPr>
        <p:spPr>
          <a:xfrm>
            <a:off x="838080" y="172080"/>
            <a:ext cx="10505160" cy="1315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Weak vs. strong AI</a:t>
            </a:r>
            <a:endParaRPr lang="en-US" sz="4400" b="0" strike="noStrike" spc="-1">
              <a:latin typeface="Arial"/>
            </a:endParaRPr>
          </a:p>
        </p:txBody>
      </p:sp>
      <p:sp>
        <p:nvSpPr>
          <p:cNvPr id="196" name="PlaceHolder 2"/>
          <p:cNvSpPr>
            <a:spLocks noGrp="1"/>
          </p:cNvSpPr>
          <p:nvPr>
            <p:ph/>
          </p:nvPr>
        </p:nvSpPr>
        <p:spPr>
          <a:xfrm>
            <a:off x="693000" y="1281600"/>
            <a:ext cx="10505160" cy="434088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Weak AI: computers can act intelligently </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Strong AI: computers can actually think</a:t>
            </a:r>
          </a:p>
          <a:p>
            <a:pPr marL="432000" indent="-324000">
              <a:lnSpc>
                <a:spcPct val="100000"/>
              </a:lnSpc>
              <a:spcBef>
                <a:spcPts val="1417"/>
              </a:spcBef>
              <a:buClr>
                <a:srgbClr val="000000"/>
              </a:buClr>
              <a:buSzPct val="45000"/>
              <a:buFont typeface="Wingdings" charset="2"/>
              <a:buChar char=""/>
            </a:pPr>
            <a:r>
              <a:rPr lang="en-US" sz="3200" b="1" strike="noStrike" spc="-1">
                <a:latin typeface="Arial"/>
              </a:rPr>
              <a:t>Not</a:t>
            </a:r>
            <a:r>
              <a:rPr lang="en-US" sz="3200" b="0" strike="noStrike" spc="-1">
                <a:latin typeface="Arial"/>
              </a:rPr>
              <a:t> narrow vs. general</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Russell and Norvig: "Most AI researchers take the weak AI hypothesis for granted, and don't care about the strong AI hypothesis."</a:t>
            </a: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96">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97" name="PlaceHolder 1"/>
          <p:cNvSpPr>
            <a:spLocks noGrp="1"/>
          </p:cNvSpPr>
          <p:nvPr>
            <p:ph type="title"/>
          </p:nvPr>
        </p:nvSpPr>
        <p:spPr>
          <a:xfrm>
            <a:off x="838080" y="172080"/>
            <a:ext cx="10505160" cy="1315080"/>
          </a:xfrm>
          <a:prstGeom prst="rect">
            <a:avLst/>
          </a:prstGeom>
          <a:noFill/>
          <a:ln w="0">
            <a:noFill/>
          </a:ln>
        </p:spPr>
        <p:txBody>
          <a:bodyPr lIns="90000" tIns="45000" rIns="90000" bIns="45000" anchor="ctr">
            <a:noAutofit/>
          </a:bodyPr>
          <a:lstStyle/>
          <a:p>
            <a:pPr>
              <a:lnSpc>
                <a:spcPct val="100000"/>
              </a:lnSpc>
              <a:buNone/>
            </a:pPr>
            <a:r>
              <a:rPr lang="en-US" sz="4400" b="0" strike="noStrike" spc="-1">
                <a:latin typeface="Arial"/>
              </a:rPr>
              <a:t>Turing test</a:t>
            </a:r>
          </a:p>
        </p:txBody>
      </p:sp>
      <p:sp>
        <p:nvSpPr>
          <p:cNvPr id="198" name="PlaceHolder 2"/>
          <p:cNvSpPr>
            <a:spLocks noGrp="1"/>
          </p:cNvSpPr>
          <p:nvPr>
            <p:ph/>
          </p:nvPr>
        </p:nvSpPr>
        <p:spPr>
          <a:xfrm>
            <a:off x="691920" y="1143000"/>
            <a:ext cx="10505160" cy="4881960"/>
          </a:xfrm>
          <a:prstGeom prst="rect">
            <a:avLst/>
          </a:prstGeom>
          <a:noFill/>
          <a:ln w="0">
            <a:noFill/>
          </a:ln>
        </p:spPr>
        <p:txBody>
          <a:bodyPr lIns="90000" tIns="45000" rIns="90000" bIns="45000" anchor="t">
            <a:normAutofit fontScale="85500" lnSpcReduction="2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Joshua : “I would like to learn what Dr. Stone thinks is a near foolproof test to distinguish a human from a robot.”</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 Arthur : “I'm curious how AI's tendency to "lie" or hallucinate affects this. Would this be a dead giveaway in the current models?”</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Edward - “Recent advancements in AI have also given them the capacity to converse with voices nearly indistinguishable to humans. What further advancements will make the Imitation game a more holistic test of indiscernibility?”</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What would a computer need to be able to do to convince you that it can act as intelligently as people?</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Discuss!</a:t>
            </a:r>
          </a:p>
          <a:p>
            <a:pPr>
              <a:lnSpc>
                <a:spcPct val="100000"/>
              </a:lnSpc>
              <a:spcBef>
                <a:spcPts val="1417"/>
              </a:spcBef>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99" name="PlaceHolder 1"/>
          <p:cNvSpPr>
            <a:spLocks noGrp="1"/>
          </p:cNvSpPr>
          <p:nvPr>
            <p:ph type="title"/>
          </p:nvPr>
        </p:nvSpPr>
        <p:spPr>
          <a:xfrm>
            <a:off x="838080" y="172080"/>
            <a:ext cx="10505160" cy="1315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Upper limits</a:t>
            </a:r>
            <a:endParaRPr lang="en-US" sz="4400" b="0" strike="noStrike" spc="-1">
              <a:latin typeface="Arial"/>
            </a:endParaRPr>
          </a:p>
        </p:txBody>
      </p:sp>
      <p:sp>
        <p:nvSpPr>
          <p:cNvPr id="200" name="PlaceHolder 2"/>
          <p:cNvSpPr>
            <a:spLocks noGrp="1"/>
          </p:cNvSpPr>
          <p:nvPr>
            <p:ph/>
          </p:nvPr>
        </p:nvSpPr>
        <p:spPr>
          <a:xfrm>
            <a:off x="729000" y="1281600"/>
            <a:ext cx="10505160" cy="434088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dirty="0" err="1">
                <a:latin typeface="Arial"/>
              </a:rPr>
              <a:t>MacKena</a:t>
            </a:r>
            <a:r>
              <a:rPr lang="en-US" sz="3200" b="0" strike="noStrike" spc="-1" dirty="0">
                <a:latin typeface="Arial"/>
              </a:rPr>
              <a:t> : “If AI is accelerating like it is today, where is it going to be in 30+ years?”</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Maria : “Will we be able to fully understand what AI is capable of? and until when will we be able to keep growing?”</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01" name="PlaceHolder 1"/>
          <p:cNvSpPr>
            <a:spLocks noGrp="1"/>
          </p:cNvSpPr>
          <p:nvPr>
            <p:ph type="title"/>
          </p:nvPr>
        </p:nvSpPr>
        <p:spPr>
          <a:xfrm>
            <a:off x="838080" y="172080"/>
            <a:ext cx="10505160" cy="1315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“Specialness” of Humans</a:t>
            </a:r>
            <a:endParaRPr lang="en-US" sz="4400" b="0" strike="noStrike" spc="-1">
              <a:latin typeface="Arial"/>
            </a:endParaRPr>
          </a:p>
        </p:txBody>
      </p:sp>
      <p:sp>
        <p:nvSpPr>
          <p:cNvPr id="202" name="PlaceHolder 2"/>
          <p:cNvSpPr>
            <a:spLocks noGrp="1"/>
          </p:cNvSpPr>
          <p:nvPr>
            <p:ph/>
          </p:nvPr>
        </p:nvSpPr>
        <p:spPr>
          <a:xfrm>
            <a:off x="729000" y="1281600"/>
            <a:ext cx="10505160" cy="4340880"/>
          </a:xfrm>
          <a:prstGeom prst="rect">
            <a:avLst/>
          </a:prstGeom>
          <a:noFill/>
          <a:ln w="0">
            <a:noFill/>
          </a:ln>
        </p:spPr>
        <p:txBody>
          <a:bodyPr lIns="90000" tIns="45000" rIns="90000" bIns="45000" anchor="t">
            <a:normAutofit fontScale="77000" lnSpcReduction="20000"/>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Turing: “We like to believe that Man is in some subtle way superior to the rest of creation. It is best if he can be shown to be necessarily superior, for then there is no danger of him losing his commanding position. The popularity of the theological argument is clearly connected with this feeling. It is likely to be quite strong in intellectual people, since they value the power of thinking more highly than others, and are more inclined to base their belief in the superiority of Man on this power.”</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Galileo: we’re not center of universe</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Darwin: we’re just another animal</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If we’re not the only intelligent entities, what’s left to make us special?</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03" name="PlaceHolder 1"/>
          <p:cNvSpPr>
            <a:spLocks noGrp="1"/>
          </p:cNvSpPr>
          <p:nvPr>
            <p:ph type="title"/>
          </p:nvPr>
        </p:nvSpPr>
        <p:spPr>
          <a:xfrm>
            <a:off x="838080" y="172080"/>
            <a:ext cx="10505160" cy="1315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AI bioweapons</a:t>
            </a:r>
            <a:endParaRPr lang="en-US" sz="4400" b="0" strike="noStrike" spc="-1">
              <a:latin typeface="Arial"/>
            </a:endParaRPr>
          </a:p>
        </p:txBody>
      </p:sp>
      <p:sp>
        <p:nvSpPr>
          <p:cNvPr id="204" name="PlaceHolder 2"/>
          <p:cNvSpPr>
            <a:spLocks noGrp="1"/>
          </p:cNvSpPr>
          <p:nvPr>
            <p:ph/>
          </p:nvPr>
        </p:nvSpPr>
        <p:spPr>
          <a:xfrm>
            <a:off x="693000" y="1281600"/>
            <a:ext cx="10505160" cy="434088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Weston : “While it may sound like the plot of a science fiction novel, AI bio-weapons may indeed be an area that requires more attention. While we have yet to see large-scale utilization of biological weapons in conflict contemporaneously, many countries appear to at least have resources devoted to their development and research”</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05" name="PlaceHolder 1"/>
          <p:cNvSpPr>
            <a:spLocks noGrp="1"/>
          </p:cNvSpPr>
          <p:nvPr>
            <p:ph type="title"/>
          </p:nvPr>
        </p:nvSpPr>
        <p:spPr>
          <a:xfrm>
            <a:off x="838080" y="172080"/>
            <a:ext cx="10505160" cy="1315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Ten Priorities balancing short and long term implications</a:t>
            </a:r>
            <a:endParaRPr lang="en-US" sz="4400" b="0" strike="noStrike" spc="-1">
              <a:latin typeface="Arial"/>
            </a:endParaRPr>
          </a:p>
        </p:txBody>
      </p:sp>
      <p:sp>
        <p:nvSpPr>
          <p:cNvPr id="206" name="PlaceHolder 2"/>
          <p:cNvSpPr>
            <a:spLocks noGrp="1"/>
          </p:cNvSpPr>
          <p:nvPr>
            <p:ph/>
          </p:nvPr>
        </p:nvSpPr>
        <p:spPr>
          <a:xfrm>
            <a:off x="838080" y="1487160"/>
            <a:ext cx="10505160" cy="4340880"/>
          </a:xfrm>
          <a:prstGeom prst="rect">
            <a:avLst/>
          </a:prstGeom>
          <a:noFill/>
          <a:ln w="0">
            <a:noFill/>
          </a:ln>
        </p:spPr>
        <p:txBody>
          <a:bodyPr lIns="90000" tIns="45000" rIns="90000" bIns="45000" anchor="t">
            <a:normAutofit fontScale="66500" lnSpcReduction="2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Scientific foundations: understand capabilities and limitations</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Safety, reliability, and equity</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Regulation</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Disinformation</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Resources: bridge the academia industry gap</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Vibrancy of academy: mitigate “brain drain”</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Jobs and economy</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Diplomacy: global norms, protect human rights</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Deep currents: monitory psychological, social, and cultural impacts</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Catastrophic outcomes: existential threats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2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0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2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07" name="PlaceHolder 1"/>
          <p:cNvSpPr>
            <a:spLocks noGrp="1"/>
          </p:cNvSpPr>
          <p:nvPr>
            <p:ph type="title"/>
          </p:nvPr>
        </p:nvSpPr>
        <p:spPr>
          <a:xfrm>
            <a:off x="691920" y="174960"/>
            <a:ext cx="10505160" cy="1315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ea typeface="Noto Sans CJK SC"/>
              </a:rPr>
              <a:t>My hopes for your AI literacy</a:t>
            </a:r>
            <a:endParaRPr lang="en-US" sz="4400" b="0" strike="noStrike" spc="-1">
              <a:latin typeface="Arial"/>
            </a:endParaRPr>
          </a:p>
        </p:txBody>
      </p:sp>
      <p:sp>
        <p:nvSpPr>
          <p:cNvPr id="208" name="PlaceHolder 2"/>
          <p:cNvSpPr>
            <a:spLocks noGrp="1"/>
          </p:cNvSpPr>
          <p:nvPr>
            <p:ph/>
          </p:nvPr>
        </p:nvSpPr>
        <p:spPr>
          <a:xfrm>
            <a:off x="838080" y="1244009"/>
            <a:ext cx="10505160" cy="4944139"/>
          </a:xfrm>
          <a:prstGeom prst="rect">
            <a:avLst/>
          </a:prstGeom>
          <a:noFill/>
          <a:ln w="0">
            <a:noFill/>
          </a:ln>
        </p:spPr>
        <p:txBody>
          <a:bodyPr lIns="90000" tIns="45000" rIns="90000" bIns="45000" anchor="t">
            <a:normAutofit fontScale="89000" lnSpcReduction="10000"/>
          </a:bodyPr>
          <a:lstStyle/>
          <a:p>
            <a:pPr>
              <a:lnSpc>
                <a:spcPct val="100000"/>
              </a:lnSpc>
              <a:spcBef>
                <a:spcPts val="601"/>
              </a:spcBef>
              <a:buNone/>
            </a:pPr>
            <a:endParaRPr lang="en-US" sz="28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You know what AI really is (and isn’t) – beyond ChatGPT</a:t>
            </a: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You understand the main (possible) societal implications</a:t>
            </a: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You’ve expanded your vocabulary related to AI</a:t>
            </a: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If you never take another AI (or Comp. Sci.) course again, I provided a useful foundation for your career and your life</a:t>
            </a: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If you’re intrigued to learn more, it drives you to take more in-depth courses </a:t>
            </a:r>
            <a:br>
              <a:rPr sz="3600" dirty="0"/>
            </a:br>
            <a:r>
              <a:rPr lang="en-US" sz="3600" b="0" strike="noStrike" spc="-1" dirty="0">
                <a:solidFill>
                  <a:srgbClr val="000000"/>
                </a:solidFill>
                <a:latin typeface="Gill Sans MT"/>
              </a:rPr>
              <a:t> </a:t>
            </a:r>
            <a:endParaRPr lang="en-US" sz="36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0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0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0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09" name="PlaceHolder 1"/>
          <p:cNvSpPr>
            <a:spLocks noGrp="1"/>
          </p:cNvSpPr>
          <p:nvPr>
            <p:ph type="title"/>
          </p:nvPr>
        </p:nvSpPr>
        <p:spPr>
          <a:xfrm>
            <a:off x="691920" y="174960"/>
            <a:ext cx="10505160" cy="1315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ea typeface="Noto Sans CJK SC"/>
              </a:rPr>
              <a:t>This course will be taught again next year</a:t>
            </a:r>
            <a:endParaRPr lang="en-US" sz="4400" b="0" strike="noStrike" spc="-1">
              <a:latin typeface="Arial"/>
            </a:endParaRPr>
          </a:p>
        </p:txBody>
      </p:sp>
      <p:sp>
        <p:nvSpPr>
          <p:cNvPr id="210" name="PlaceHolder 2"/>
          <p:cNvSpPr>
            <a:spLocks noGrp="1"/>
          </p:cNvSpPr>
          <p:nvPr>
            <p:ph/>
          </p:nvPr>
        </p:nvSpPr>
        <p:spPr>
          <a:xfrm>
            <a:off x="838080" y="1494360"/>
            <a:ext cx="10505160" cy="4340880"/>
          </a:xfrm>
          <a:prstGeom prst="rect">
            <a:avLst/>
          </a:prstGeom>
          <a:noFill/>
          <a:ln w="0">
            <a:noFill/>
          </a:ln>
        </p:spPr>
        <p:txBody>
          <a:bodyPr lIns="90000" tIns="45000" rIns="90000" bIns="45000" anchor="t">
            <a:normAutofit/>
          </a:bodyPr>
          <a:lstStyle/>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What topics should I have covered that I didn’t? </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What should I have skipped?</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What should we do differently?</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(It’s OK to also mention things you particularly liked)</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Discuss!</a:t>
            </a:r>
            <a:br>
              <a:rPr sz="2800"/>
            </a:br>
            <a:r>
              <a:rPr lang="en-US" sz="2800" b="0" strike="noStrike" spc="-1">
                <a:solidFill>
                  <a:srgbClr val="000000"/>
                </a:solidFill>
                <a:latin typeface="Gill Sans MT"/>
              </a:rPr>
              <a:t> </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11" name="PlaceHolder 1"/>
          <p:cNvSpPr>
            <a:spLocks noGrp="1"/>
          </p:cNvSpPr>
          <p:nvPr>
            <p:ph type="title"/>
          </p:nvPr>
        </p:nvSpPr>
        <p:spPr>
          <a:xfrm>
            <a:off x="691920" y="174960"/>
            <a:ext cx="10505160" cy="1315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ea typeface="Noto Sans CJK SC"/>
              </a:rPr>
              <a:t>Next Week: You’re on your own!</a:t>
            </a:r>
            <a:endParaRPr lang="en-US" sz="4400" b="0" strike="noStrike" spc="-1">
              <a:latin typeface="Arial"/>
            </a:endParaRPr>
          </a:p>
        </p:txBody>
      </p:sp>
      <p:sp>
        <p:nvSpPr>
          <p:cNvPr id="212" name="PlaceHolder 2"/>
          <p:cNvSpPr>
            <a:spLocks noGrp="1"/>
          </p:cNvSpPr>
          <p:nvPr>
            <p:ph/>
          </p:nvPr>
        </p:nvSpPr>
        <p:spPr>
          <a:xfrm>
            <a:off x="838080" y="1494360"/>
            <a:ext cx="10505160" cy="4340880"/>
          </a:xfrm>
          <a:prstGeom prst="rect">
            <a:avLst/>
          </a:prstGeom>
          <a:noFill/>
          <a:ln w="0">
            <a:noFill/>
          </a:ln>
        </p:spPr>
        <p:txBody>
          <a:bodyPr lIns="90000" tIns="45000" rIns="90000" bIns="45000" anchor="t">
            <a:normAutofit/>
          </a:bodyPr>
          <a:lstStyle/>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No more (assigned) readings</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No more lectures</a:t>
            </a:r>
            <a:endParaRPr lang="en-US" sz="2800" b="0" strike="noStrike" spc="-1">
              <a:latin typeface="Arial"/>
            </a:endParaRPr>
          </a:p>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Final project due tomorrow!</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Please complete both surveys – the one assigned in this week’s module, and the official university one.</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78" name="PlaceHolder 1"/>
          <p:cNvSpPr>
            <a:spLocks noGrp="1"/>
          </p:cNvSpPr>
          <p:nvPr>
            <p:ph type="title"/>
          </p:nvPr>
        </p:nvSpPr>
        <p:spPr>
          <a:xfrm>
            <a:off x="885600" y="1642680"/>
            <a:ext cx="10544400" cy="178632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Computational Foundations and Future Directions</a:t>
            </a:r>
            <a:endParaRPr lang="en-US" sz="6000" b="0" strike="noStrike" spc="-1">
              <a:latin typeface="Arial"/>
            </a:endParaRPr>
          </a:p>
        </p:txBody>
      </p:sp>
      <p:sp>
        <p:nvSpPr>
          <p:cNvPr id="179" name="PlaceHolder 2"/>
          <p:cNvSpPr>
            <a:spLocks noGrp="1"/>
          </p:cNvSpPr>
          <p:nvPr>
            <p:ph type="subTitle"/>
          </p:nvPr>
        </p:nvSpPr>
        <p:spPr>
          <a:xfrm>
            <a:off x="1523880" y="3870000"/>
            <a:ext cx="9133560" cy="1645200"/>
          </a:xfrm>
          <a:prstGeom prst="rect">
            <a:avLst/>
          </a:prstGeom>
          <a:noFill/>
          <a:ln w="0">
            <a:noFill/>
          </a:ln>
        </p:spPr>
        <p:txBody>
          <a:bodyPr lIns="0" tIns="0" rIns="0" bIns="0" anchor="t">
            <a:normAutofit/>
          </a:bodyPr>
          <a:lstStyle/>
          <a:p>
            <a:pPr algn="ctr">
              <a:buNone/>
            </a:pPr>
            <a:endParaRPr lang="en-US" sz="32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838080" y="172080"/>
            <a:ext cx="10505160" cy="1315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Defining Artificial Intelligence</a:t>
            </a:r>
            <a:endParaRPr lang="en-US" sz="4400" b="0" strike="noStrike" spc="-1">
              <a:latin typeface="Arial"/>
            </a:endParaRPr>
          </a:p>
        </p:txBody>
      </p:sp>
      <p:sp>
        <p:nvSpPr>
          <p:cNvPr id="181" name="PlaceHolder 2"/>
          <p:cNvSpPr>
            <a:spLocks noGrp="1"/>
          </p:cNvSpPr>
          <p:nvPr>
            <p:ph/>
          </p:nvPr>
        </p:nvSpPr>
        <p:spPr>
          <a:xfrm>
            <a:off x="838080" y="1497600"/>
            <a:ext cx="10505160" cy="4340880"/>
          </a:xfrm>
          <a:prstGeom prst="rect">
            <a:avLst/>
          </a:prstGeom>
          <a:noFill/>
          <a:ln w="0">
            <a:noFill/>
          </a:ln>
        </p:spPr>
        <p:txBody>
          <a:bodyPr lIns="90000" tIns="45000" rIns="90000" bIns="45000" anchor="t">
            <a:normAutofit fontScale="82500" lnSpcReduction="20000"/>
          </a:bodyPr>
          <a:lstStyle/>
          <a:p>
            <a:pPr marL="457200" indent="-456840">
              <a:lnSpc>
                <a:spcPct val="100000"/>
              </a:lnSpc>
              <a:spcBef>
                <a:spcPts val="601"/>
              </a:spcBef>
              <a:buClr>
                <a:srgbClr val="727CA3"/>
              </a:buClr>
              <a:buSzPct val="76000"/>
              <a:buFont typeface="Arial"/>
              <a:buChar char="•"/>
            </a:pPr>
            <a:r>
              <a:rPr lang="en-US" sz="2800" b="0" strike="noStrike" spc="-1">
                <a:solidFill>
                  <a:srgbClr val="0000CC"/>
                </a:solidFill>
                <a:latin typeface="Gill Sans MT"/>
              </a:rPr>
              <a:t>A science and a set of computational technologies that are inspired by, but typically operate quite differently from, the ways people use their nervous systems and bodies to  sense, learn, reason, and take action</a:t>
            </a:r>
            <a:endParaRPr lang="en-US" sz="2800" b="0" strike="noStrike" spc="-1">
              <a:latin typeface="Arial"/>
            </a:endParaRPr>
          </a:p>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NOT one thing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More than just deep learning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RL, NLP, vision, planning, symbolic reasoning, algorithmic game theory, computational social choice, human computation</a:t>
            </a:r>
            <a:endParaRPr lang="en-US" sz="2800" b="0" strike="noStrike" spc="-1">
              <a:latin typeface="Arial"/>
            </a:endParaRPr>
          </a:p>
          <a:p>
            <a:pPr>
              <a:lnSpc>
                <a:spcPct val="90000"/>
              </a:lnSpc>
              <a:spcBef>
                <a:spcPts val="1417"/>
              </a:spcBef>
              <a:buNone/>
            </a:pPr>
            <a:endParaRPr lang="en-US" sz="2800" b="0" strike="noStrike" spc="-1">
              <a:latin typeface="Arial"/>
            </a:endParaRPr>
          </a:p>
          <a:p>
            <a:pPr marL="457200" indent="-456840">
              <a:lnSpc>
                <a:spcPct val="90000"/>
              </a:lnSpc>
              <a:spcBef>
                <a:spcPts val="1001"/>
              </a:spcBef>
              <a:spcAft>
                <a:spcPts val="1417"/>
              </a:spcAft>
              <a:buClr>
                <a:srgbClr val="727CA3"/>
              </a:buClr>
              <a:buSzPct val="76000"/>
              <a:buFont typeface="Arial"/>
              <a:buChar char="•"/>
            </a:pPr>
            <a:r>
              <a:rPr lang="en-US" sz="2800" b="0" strike="noStrike" spc="-1">
                <a:solidFill>
                  <a:srgbClr val="0000CC"/>
                </a:solidFill>
                <a:latin typeface="Gill Sans MT"/>
              </a:rPr>
              <a:t>Getting Computers to do the things they can't do yet</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Once it works, it's engineering</a:t>
            </a:r>
            <a:endParaRPr lang="en-US" sz="2800" b="0" strike="noStrike" spc="-1">
              <a:latin typeface="Arial"/>
            </a:endParaRPr>
          </a:p>
          <a:p>
            <a:pPr>
              <a:lnSpc>
                <a:spcPct val="90000"/>
              </a:lnSpc>
              <a:spcBef>
                <a:spcPts val="1001"/>
              </a:spcBef>
              <a:buNone/>
            </a:pPr>
            <a:endParaRPr lang="en-US" sz="2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82" name="PlaceHolder 1"/>
          <p:cNvSpPr>
            <a:spLocks noGrp="1"/>
          </p:cNvSpPr>
          <p:nvPr>
            <p:ph type="title"/>
          </p:nvPr>
        </p:nvSpPr>
        <p:spPr>
          <a:xfrm>
            <a:off x="838080" y="172080"/>
            <a:ext cx="10505160" cy="1315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Some Context</a:t>
            </a:r>
            <a:endParaRPr lang="en-US" sz="4400" b="0" strike="noStrike" spc="-1">
              <a:latin typeface="Arial"/>
            </a:endParaRPr>
          </a:p>
        </p:txBody>
      </p:sp>
      <p:sp>
        <p:nvSpPr>
          <p:cNvPr id="183" name="PlaceHolder 2"/>
          <p:cNvSpPr>
            <a:spLocks noGrp="1"/>
          </p:cNvSpPr>
          <p:nvPr>
            <p:ph/>
          </p:nvPr>
        </p:nvSpPr>
        <p:spPr>
          <a:xfrm>
            <a:off x="729000" y="1281600"/>
            <a:ext cx="10505160" cy="4340880"/>
          </a:xfrm>
          <a:prstGeom prst="rect">
            <a:avLst/>
          </a:prstGeom>
          <a:noFill/>
          <a:ln w="0">
            <a:noFill/>
          </a:ln>
        </p:spPr>
        <p:txBody>
          <a:bodyPr lIns="90000" tIns="45000" rIns="90000" bIns="45000" anchor="t">
            <a:normAutofit fontScale="790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We’ve covered AI Paradigms and Applications:</a:t>
            </a:r>
          </a:p>
          <a:p>
            <a:pPr marL="864000" lvl="1" indent="-324000">
              <a:lnSpc>
                <a:spcPct val="100000"/>
              </a:lnSpc>
              <a:spcBef>
                <a:spcPts val="1134"/>
              </a:spcBef>
              <a:buClr>
                <a:srgbClr val="000000"/>
              </a:buClr>
              <a:buSzPct val="75000"/>
              <a:buFont typeface="Symbol"/>
              <a:buChar char=""/>
            </a:pPr>
            <a:r>
              <a:rPr lang="en-US" sz="3200" b="0" strike="noStrike" spc="-1">
                <a:latin typeface="Arial"/>
              </a:rPr>
              <a:t>Planning and Search; Probabilistic Modeling; Machine Learning</a:t>
            </a:r>
          </a:p>
          <a:p>
            <a:pPr marL="864000" lvl="1" indent="-324000">
              <a:lnSpc>
                <a:spcPct val="100000"/>
              </a:lnSpc>
              <a:spcBef>
                <a:spcPts val="1134"/>
              </a:spcBef>
              <a:buClr>
                <a:srgbClr val="000000"/>
              </a:buClr>
              <a:buSzPct val="75000"/>
              <a:buFont typeface="Symbol"/>
              <a:buChar char=""/>
            </a:pPr>
            <a:r>
              <a:rPr lang="en-US" sz="3200" b="0" strike="noStrike" spc="-1">
                <a:latin typeface="Arial"/>
              </a:rPr>
              <a:t>Intelligent Robotics; Computer Vision; NLP</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Then societal implications:</a:t>
            </a:r>
          </a:p>
          <a:p>
            <a:pPr marL="864000" lvl="1" indent="-324000">
              <a:lnSpc>
                <a:spcPct val="100000"/>
              </a:lnSpc>
              <a:spcBef>
                <a:spcPts val="1134"/>
              </a:spcBef>
              <a:buClr>
                <a:srgbClr val="000000"/>
              </a:buClr>
              <a:buSzPct val="75000"/>
              <a:buFont typeface="Symbol"/>
              <a:buChar char=""/>
            </a:pPr>
            <a:r>
              <a:rPr lang="en-US" sz="3200" b="0" strike="noStrike" spc="-1">
                <a:latin typeface="Arial"/>
              </a:rPr>
              <a:t>Bias and fairness; Mis/disinformation; Workplace, Economics, and Policy; Alignment and Existential Threats</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Closing with some higher-level context on the relationship with the field of Computer Science</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And a bit of philosophy and looking forward...</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83">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83">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8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84" name="PlaceHolder 1"/>
          <p:cNvSpPr>
            <a:spLocks noGrp="1"/>
          </p:cNvSpPr>
          <p:nvPr>
            <p:ph type="title"/>
          </p:nvPr>
        </p:nvSpPr>
        <p:spPr>
          <a:xfrm>
            <a:off x="838080" y="172080"/>
            <a:ext cx="10505160" cy="1315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Perusall word cloud	</a:t>
            </a:r>
            <a:endParaRPr lang="en-US" sz="4400" b="0" strike="noStrike" spc="-1">
              <a:latin typeface="Arial"/>
            </a:endParaRPr>
          </a:p>
        </p:txBody>
      </p:sp>
      <p:sp>
        <p:nvSpPr>
          <p:cNvPr id="185" name="Rectangle 184"/>
          <p:cNvSpPr/>
          <p:nvPr/>
        </p:nvSpPr>
        <p:spPr>
          <a:xfrm>
            <a:off x="6077520" y="1371600"/>
            <a:ext cx="5572080" cy="22050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pic>
        <p:nvPicPr>
          <p:cNvPr id="186" name="Picture 185"/>
          <p:cNvPicPr/>
          <p:nvPr/>
        </p:nvPicPr>
        <p:blipFill>
          <a:blip r:embed="rId4"/>
          <a:stretch/>
        </p:blipFill>
        <p:spPr>
          <a:xfrm>
            <a:off x="1371600" y="1071360"/>
            <a:ext cx="10202040" cy="51004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87" name="PlaceHolder 1"/>
          <p:cNvSpPr>
            <a:spLocks noGrp="1"/>
          </p:cNvSpPr>
          <p:nvPr>
            <p:ph type="title"/>
          </p:nvPr>
        </p:nvSpPr>
        <p:spPr>
          <a:xfrm>
            <a:off x="838080" y="172080"/>
            <a:ext cx="10505160" cy="1315080"/>
          </a:xfrm>
          <a:prstGeom prst="rect">
            <a:avLst/>
          </a:prstGeom>
          <a:noFill/>
          <a:ln w="0">
            <a:noFill/>
          </a:ln>
        </p:spPr>
        <p:txBody>
          <a:bodyPr lIns="90000" tIns="45000" rIns="90000" bIns="45000" anchor="ctr">
            <a:noAutofit/>
          </a:bodyPr>
          <a:lstStyle/>
          <a:p>
            <a:pPr>
              <a:lnSpc>
                <a:spcPct val="100000"/>
              </a:lnSpc>
              <a:buNone/>
            </a:pPr>
            <a:r>
              <a:rPr lang="en-US" sz="4400" b="0" strike="noStrike" spc="-1">
                <a:latin typeface="Arial"/>
              </a:rPr>
              <a:t>“Thinking”</a:t>
            </a:r>
          </a:p>
        </p:txBody>
      </p:sp>
      <p:sp>
        <p:nvSpPr>
          <p:cNvPr id="188" name="PlaceHolder 2"/>
          <p:cNvSpPr>
            <a:spLocks noGrp="1"/>
          </p:cNvSpPr>
          <p:nvPr>
            <p:ph/>
          </p:nvPr>
        </p:nvSpPr>
        <p:spPr>
          <a:xfrm>
            <a:off x="690840" y="1371240"/>
            <a:ext cx="11193480" cy="434088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dirty="0" err="1">
                <a:latin typeface="Arial"/>
              </a:rPr>
              <a:t>Remzy</a:t>
            </a:r>
            <a:r>
              <a:rPr lang="en-US" sz="3200" b="0" strike="noStrike" spc="-1" dirty="0">
                <a:latin typeface="Arial"/>
              </a:rPr>
              <a:t> : “I think a lot from what we've learned is that we are having trouble defining what ‘thinking’ is, and how can we apply the definition to machines. ... At the end of the day, we don't fully understand the human brain enough to define how we think, or what thinking in general is, to be able to differentiate our current AI models like ChatGPT from us.”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89" name="PlaceHolder 1"/>
          <p:cNvSpPr>
            <a:spLocks noGrp="1"/>
          </p:cNvSpPr>
          <p:nvPr>
            <p:ph type="title"/>
          </p:nvPr>
        </p:nvSpPr>
        <p:spPr>
          <a:xfrm>
            <a:off x="838080" y="172080"/>
            <a:ext cx="10505160" cy="1315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“Understanding”</a:t>
            </a:r>
            <a:endParaRPr lang="en-US" sz="4400" b="0" strike="noStrike" spc="-1">
              <a:latin typeface="Arial"/>
            </a:endParaRPr>
          </a:p>
        </p:txBody>
      </p:sp>
      <p:sp>
        <p:nvSpPr>
          <p:cNvPr id="190" name="PlaceHolder 2"/>
          <p:cNvSpPr>
            <a:spLocks noGrp="1"/>
          </p:cNvSpPr>
          <p:nvPr>
            <p:ph/>
          </p:nvPr>
        </p:nvSpPr>
        <p:spPr>
          <a:xfrm>
            <a:off x="693000" y="1281600"/>
            <a:ext cx="10505160" cy="434088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Abubakar :  “How can we define ‘understanding’ in a machine, and is it actually comparable to human comprehension, or is it just an imitation?”</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91" name="PlaceHolder 1"/>
          <p:cNvSpPr>
            <a:spLocks noGrp="1"/>
          </p:cNvSpPr>
          <p:nvPr>
            <p:ph type="title"/>
          </p:nvPr>
        </p:nvSpPr>
        <p:spPr>
          <a:xfrm>
            <a:off x="838080" y="172080"/>
            <a:ext cx="10505160" cy="1315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Weak vs. strong AI</a:t>
            </a:r>
            <a:endParaRPr lang="en-US" sz="4400" b="0" strike="noStrike" spc="-1">
              <a:latin typeface="Arial"/>
            </a:endParaRPr>
          </a:p>
        </p:txBody>
      </p:sp>
      <p:sp>
        <p:nvSpPr>
          <p:cNvPr id="192" name="PlaceHolder 2"/>
          <p:cNvSpPr>
            <a:spLocks noGrp="1"/>
          </p:cNvSpPr>
          <p:nvPr>
            <p:ph/>
          </p:nvPr>
        </p:nvSpPr>
        <p:spPr>
          <a:xfrm>
            <a:off x="693000" y="1281600"/>
            <a:ext cx="10505160" cy="434088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Weak AI: computers can act intelligently </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Strong AI: computers can actually think</a:t>
            </a:r>
          </a:p>
          <a:p>
            <a:pPr marL="432000" indent="-324000">
              <a:lnSpc>
                <a:spcPct val="100000"/>
              </a:lnSpc>
              <a:spcBef>
                <a:spcPts val="1417"/>
              </a:spcBef>
              <a:buClr>
                <a:srgbClr val="000000"/>
              </a:buClr>
              <a:buSzPct val="45000"/>
              <a:buFont typeface="Wingdings" charset="2"/>
              <a:buChar char=""/>
            </a:pPr>
            <a:r>
              <a:rPr lang="en-US" sz="3200" b="1" strike="noStrike" spc="-1">
                <a:latin typeface="Arial"/>
              </a:rPr>
              <a:t>Not</a:t>
            </a:r>
            <a:r>
              <a:rPr lang="en-US" sz="3200" b="0" strike="noStrike" spc="-1">
                <a:latin typeface="Arial"/>
              </a:rPr>
              <a:t> narrow vs. general</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838080" y="2766240"/>
            <a:ext cx="10505160" cy="1315080"/>
          </a:xfrm>
          <a:prstGeom prst="rect">
            <a:avLst/>
          </a:prstGeom>
          <a:noFill/>
          <a:ln w="0">
            <a:noFill/>
          </a:ln>
        </p:spPr>
        <p:txBody>
          <a:bodyPr lIns="90000" tIns="45000" rIns="90000" bIns="45000" anchor="ctr">
            <a:normAutofit fontScale="90000"/>
          </a:bodyPr>
          <a:lstStyle/>
          <a:p>
            <a:pPr>
              <a:lnSpc>
                <a:spcPct val="90000"/>
              </a:lnSpc>
              <a:buNone/>
            </a:pPr>
            <a:r>
              <a:rPr lang="en-US" sz="3600" b="1" strike="noStrike" spc="-1" dirty="0">
                <a:latin typeface="Calibri Light"/>
                <a:ea typeface="Noto Sans CJK SC"/>
              </a:rPr>
              <a:t>Is it possible to program computers to act as intelligently as people?</a:t>
            </a:r>
            <a:br>
              <a:rPr sz="3600" b="1" dirty="0"/>
            </a:br>
            <a:br>
              <a:rPr sz="3600" dirty="0"/>
            </a:br>
            <a:r>
              <a:rPr lang="en-US" sz="3600" b="1" strike="noStrike" spc="-1" dirty="0">
                <a:solidFill>
                  <a:srgbClr val="000000"/>
                </a:solidFill>
                <a:latin typeface="Calibri Light"/>
                <a:ea typeface="Noto Sans CJK SC"/>
              </a:rPr>
              <a:t> - Yes</a:t>
            </a:r>
            <a:br>
              <a:rPr sz="3600" dirty="0"/>
            </a:br>
            <a:r>
              <a:rPr lang="en-US" sz="3600" b="1" strike="noStrike" spc="-1" dirty="0">
                <a:solidFill>
                  <a:srgbClr val="000000"/>
                </a:solidFill>
                <a:latin typeface="Calibri Light"/>
                <a:ea typeface="Noto Sans CJK SC"/>
              </a:rPr>
              <a:t> - No</a:t>
            </a:r>
            <a:br>
              <a:rPr sz="3600" dirty="0"/>
            </a:br>
            <a:br>
              <a:rPr sz="6600" dirty="0"/>
            </a:br>
            <a:endParaRPr lang="en-US" sz="6600" b="0" strike="noStrike" spc="-1" dirty="0">
              <a:latin typeface="Arial"/>
            </a:endParaRPr>
          </a:p>
        </p:txBody>
      </p:sp>
      <p:pic>
        <p:nvPicPr>
          <p:cNvPr id="194" name="Content Placeholder 1" descr="A black background with a black square&#10;&#10;Description automatically generated with medium confidence"/>
          <p:cNvPicPr/>
          <p:nvPr/>
        </p:nvPicPr>
        <p:blipFill>
          <a:blip r:embed="rId3"/>
          <a:stretch/>
        </p:blipFill>
        <p:spPr>
          <a:xfrm>
            <a:off x="7710572" y="2493594"/>
            <a:ext cx="3092107" cy="3175451"/>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3968</TotalTime>
  <Words>1017</Words>
  <Application>Microsoft Macintosh PowerPoint</Application>
  <PresentationFormat>Widescreen</PresentationFormat>
  <Paragraphs>109</Paragraphs>
  <Slides>18</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Arial</vt:lpstr>
      <vt:lpstr>Calibri</vt:lpstr>
      <vt:lpstr>Calibri Light</vt:lpstr>
      <vt:lpstr>Gill Sans MT</vt:lpstr>
      <vt:lpstr>Gill Sans Nova</vt:lpstr>
      <vt:lpstr>Symbol</vt:lpstr>
      <vt:lpstr>Times New Roman</vt:lpstr>
      <vt:lpstr>Wingdings</vt:lpstr>
      <vt:lpstr>Office Theme</vt:lpstr>
      <vt:lpstr>Office Theme</vt:lpstr>
      <vt:lpstr>Office Theme</vt:lpstr>
      <vt:lpstr>Office Theme</vt:lpstr>
      <vt:lpstr>Essentials of AI for Life and Society</vt:lpstr>
      <vt:lpstr>Computational Foundations and Future Directions</vt:lpstr>
      <vt:lpstr>Defining Artificial Intelligence</vt:lpstr>
      <vt:lpstr>Some Context</vt:lpstr>
      <vt:lpstr>Perusall word cloud </vt:lpstr>
      <vt:lpstr>“Thinking”</vt:lpstr>
      <vt:lpstr>“Understanding”</vt:lpstr>
      <vt:lpstr>Weak vs. strong AI</vt:lpstr>
      <vt:lpstr>Is it possible to program computers to act as intelligently as people?   - Yes  - No  </vt:lpstr>
      <vt:lpstr>Weak vs. strong AI</vt:lpstr>
      <vt:lpstr>Turing test</vt:lpstr>
      <vt:lpstr>Upper limits</vt:lpstr>
      <vt:lpstr>“Specialness” of Humans</vt:lpstr>
      <vt:lpstr>AI bioweapons</vt:lpstr>
      <vt:lpstr>Ten Priorities balancing short and long term implications</vt:lpstr>
      <vt:lpstr>My hopes for your AI literacy</vt:lpstr>
      <vt:lpstr>This course will be taught again next year</vt:lpstr>
      <vt:lpstr>Next Week: You’re on your 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AI for Life and Society</dc:title>
  <dc:subject/>
  <dc:creator>Pittard, Andrea L</dc:creator>
  <dc:description/>
  <cp:lastModifiedBy>Pittard, Andrea L</cp:lastModifiedBy>
  <cp:revision>606</cp:revision>
  <dcterms:created xsi:type="dcterms:W3CDTF">2023-08-11T17:40:13Z</dcterms:created>
  <dcterms:modified xsi:type="dcterms:W3CDTF">2024-12-12T21:24:28Z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Widescreen</vt:lpwstr>
  </property>
  <property fmtid="{D5CDD505-2E9C-101B-9397-08002B2CF9AE}" pid="4" name="Slides">
    <vt:i4>6</vt:i4>
  </property>
</Properties>
</file>