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72"/>
  </p:notesMasterIdLst>
  <p:sldIdLst>
    <p:sldId id="256" r:id="rId2"/>
    <p:sldId id="272" r:id="rId3"/>
    <p:sldId id="294" r:id="rId4"/>
    <p:sldId id="295" r:id="rId5"/>
    <p:sldId id="273" r:id="rId6"/>
    <p:sldId id="296" r:id="rId7"/>
    <p:sldId id="297" r:id="rId8"/>
    <p:sldId id="298" r:id="rId9"/>
    <p:sldId id="299" r:id="rId10"/>
    <p:sldId id="276" r:id="rId11"/>
    <p:sldId id="300" r:id="rId12"/>
    <p:sldId id="301" r:id="rId13"/>
    <p:sldId id="304" r:id="rId14"/>
    <p:sldId id="303" r:id="rId15"/>
    <p:sldId id="279" r:id="rId16"/>
    <p:sldId id="305" r:id="rId17"/>
    <p:sldId id="306" r:id="rId18"/>
    <p:sldId id="307" r:id="rId19"/>
    <p:sldId id="308" r:id="rId20"/>
    <p:sldId id="309" r:id="rId21"/>
    <p:sldId id="310" r:id="rId22"/>
    <p:sldId id="311" r:id="rId23"/>
    <p:sldId id="280" r:id="rId24"/>
    <p:sldId id="312" r:id="rId25"/>
    <p:sldId id="313" r:id="rId26"/>
    <p:sldId id="316" r:id="rId27"/>
    <p:sldId id="314" r:id="rId28"/>
    <p:sldId id="315" r:id="rId29"/>
    <p:sldId id="277" r:id="rId30"/>
    <p:sldId id="341" r:id="rId31"/>
    <p:sldId id="281" r:id="rId32"/>
    <p:sldId id="317" r:id="rId33"/>
    <p:sldId id="318" r:id="rId34"/>
    <p:sldId id="293" r:id="rId35"/>
    <p:sldId id="319" r:id="rId36"/>
    <p:sldId id="320" r:id="rId37"/>
    <p:sldId id="282" r:id="rId38"/>
    <p:sldId id="290" r:id="rId39"/>
    <p:sldId id="284" r:id="rId40"/>
    <p:sldId id="321" r:id="rId41"/>
    <p:sldId id="322" r:id="rId42"/>
    <p:sldId id="323" r:id="rId43"/>
    <p:sldId id="324" r:id="rId44"/>
    <p:sldId id="287" r:id="rId45"/>
    <p:sldId id="325" r:id="rId46"/>
    <p:sldId id="326" r:id="rId47"/>
    <p:sldId id="283" r:id="rId48"/>
    <p:sldId id="327" r:id="rId49"/>
    <p:sldId id="328" r:id="rId50"/>
    <p:sldId id="285" r:id="rId51"/>
    <p:sldId id="329" r:id="rId52"/>
    <p:sldId id="330" r:id="rId53"/>
    <p:sldId id="331" r:id="rId54"/>
    <p:sldId id="332" r:id="rId55"/>
    <p:sldId id="333" r:id="rId56"/>
    <p:sldId id="286" r:id="rId57"/>
    <p:sldId id="334" r:id="rId58"/>
    <p:sldId id="335" r:id="rId59"/>
    <p:sldId id="288" r:id="rId60"/>
    <p:sldId id="336" r:id="rId61"/>
    <p:sldId id="337" r:id="rId62"/>
    <p:sldId id="338" r:id="rId63"/>
    <p:sldId id="339" r:id="rId64"/>
    <p:sldId id="340" r:id="rId65"/>
    <p:sldId id="289" r:id="rId66"/>
    <p:sldId id="269" r:id="rId67"/>
    <p:sldId id="291" r:id="rId68"/>
    <p:sldId id="270" r:id="rId69"/>
    <p:sldId id="271" r:id="rId70"/>
    <p:sldId id="292" r:id="rId7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40239-9AC6-4214-B513-6201069E9FC9}" v="114" dt="2022-10-24T21:16:28.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1"/>
    <p:restoredTop sz="93447" autoAdjust="0"/>
  </p:normalViewPr>
  <p:slideViewPr>
    <p:cSldViewPr snapToGrid="0" snapToObjects="1">
      <p:cViewPr>
        <p:scale>
          <a:sx n="78" d="100"/>
          <a:sy n="78" d="100"/>
        </p:scale>
        <p:origin x="11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ayazulu, Arjun R" userId="0ee57995-2e04-4bc6-8aff-35a0befa8d77" providerId="ADAL" clId="{2C340239-9AC6-4214-B513-6201069E9FC9}"/>
    <pc:docChg chg="undo custSel addSld delSld modSld sldOrd">
      <pc:chgData name="Somayazulu, Arjun R" userId="0ee57995-2e04-4bc6-8aff-35a0befa8d77" providerId="ADAL" clId="{2C340239-9AC6-4214-B513-6201069E9FC9}" dt="2022-10-24T21:17:45.540" v="23524" actId="2"/>
      <pc:docMkLst>
        <pc:docMk/>
      </pc:docMkLst>
      <pc:sldChg chg="addSp modSp mod">
        <pc:chgData name="Somayazulu, Arjun R" userId="0ee57995-2e04-4bc6-8aff-35a0befa8d77" providerId="ADAL" clId="{2C340239-9AC6-4214-B513-6201069E9FC9}" dt="2022-10-24T21:16:31.903" v="23441" actId="2"/>
        <pc:sldMkLst>
          <pc:docMk/>
          <pc:sldMk cId="0" sldId="256"/>
        </pc:sldMkLst>
        <pc:spChg chg="add mod">
          <ac:chgData name="Somayazulu, Arjun R" userId="0ee57995-2e04-4bc6-8aff-35a0befa8d77" providerId="ADAL" clId="{2C340239-9AC6-4214-B513-6201069E9FC9}" dt="2022-10-24T21:16:31.903" v="23441" actId="2"/>
          <ac:spMkLst>
            <pc:docMk/>
            <pc:sldMk cId="0" sldId="256"/>
            <ac:spMk id="2" creationId="{243FE4E2-51ED-A7AF-3AB7-299016732798}"/>
          </ac:spMkLst>
        </pc:spChg>
        <pc:spChg chg="mod">
          <ac:chgData name="Somayazulu, Arjun R" userId="0ee57995-2e04-4bc6-8aff-35a0befa8d77" providerId="ADAL" clId="{2C340239-9AC6-4214-B513-6201069E9FC9}" dt="2022-10-24T04:02:11.104" v="19007" actId="1076"/>
          <ac:spMkLst>
            <pc:docMk/>
            <pc:sldMk cId="0" sldId="256"/>
            <ac:spMk id="57" creationId="{00000000-0000-0000-0000-000000000000}"/>
          </ac:spMkLst>
        </pc:spChg>
        <pc:spChg chg="mod">
          <ac:chgData name="Somayazulu, Arjun R" userId="0ee57995-2e04-4bc6-8aff-35a0befa8d77" providerId="ADAL" clId="{2C340239-9AC6-4214-B513-6201069E9FC9}" dt="2022-10-24T04:02:11.104" v="19007" actId="1076"/>
          <ac:spMkLst>
            <pc:docMk/>
            <pc:sldMk cId="0" sldId="256"/>
            <ac:spMk id="59" creationId="{00000000-0000-0000-0000-000000000000}"/>
          </ac:spMkLst>
        </pc:spChg>
      </pc:sldChg>
      <pc:sldChg chg="modSp del mod">
        <pc:chgData name="Somayazulu, Arjun R" userId="0ee57995-2e04-4bc6-8aff-35a0befa8d77" providerId="ADAL" clId="{2C340239-9AC6-4214-B513-6201069E9FC9}" dt="2022-10-24T04:12:45.830" v="19391" actId="47"/>
        <pc:sldMkLst>
          <pc:docMk/>
          <pc:sldMk cId="0" sldId="257"/>
        </pc:sldMkLst>
        <pc:spChg chg="mod">
          <ac:chgData name="Somayazulu, Arjun R" userId="0ee57995-2e04-4bc6-8aff-35a0befa8d77" providerId="ADAL" clId="{2C340239-9AC6-4214-B513-6201069E9FC9}" dt="2022-10-24T04:12:42.701" v="19390" actId="20577"/>
          <ac:spMkLst>
            <pc:docMk/>
            <pc:sldMk cId="0" sldId="257"/>
            <ac:spMk id="64" creationId="{00000000-0000-0000-0000-000000000000}"/>
          </ac:spMkLst>
        </pc:spChg>
      </pc:sldChg>
      <pc:sldChg chg="modSp del mod">
        <pc:chgData name="Somayazulu, Arjun R" userId="0ee57995-2e04-4bc6-8aff-35a0befa8d77" providerId="ADAL" clId="{2C340239-9AC6-4214-B513-6201069E9FC9}" dt="2022-10-23T04:07:39.837" v="4858" actId="47"/>
        <pc:sldMkLst>
          <pc:docMk/>
          <pc:sldMk cId="0" sldId="260"/>
        </pc:sldMkLst>
        <pc:spChg chg="mod">
          <ac:chgData name="Somayazulu, Arjun R" userId="0ee57995-2e04-4bc6-8aff-35a0befa8d77" providerId="ADAL" clId="{2C340239-9AC6-4214-B513-6201069E9FC9}" dt="2022-10-23T04:07:38.582" v="4857" actId="20577"/>
          <ac:spMkLst>
            <pc:docMk/>
            <pc:sldMk cId="0" sldId="260"/>
            <ac:spMk id="2" creationId="{A2E02FBF-BC47-5444-BE27-115F754B2534}"/>
          </ac:spMkLst>
        </pc:spChg>
      </pc:sldChg>
      <pc:sldChg chg="modSp del mod">
        <pc:chgData name="Somayazulu, Arjun R" userId="0ee57995-2e04-4bc6-8aff-35a0befa8d77" providerId="ADAL" clId="{2C340239-9AC6-4214-B513-6201069E9FC9}" dt="2022-10-23T23:00:25.291" v="17412" actId="47"/>
        <pc:sldMkLst>
          <pc:docMk/>
          <pc:sldMk cId="0" sldId="261"/>
        </pc:sldMkLst>
        <pc:spChg chg="mod">
          <ac:chgData name="Somayazulu, Arjun R" userId="0ee57995-2e04-4bc6-8aff-35a0befa8d77" providerId="ADAL" clId="{2C340239-9AC6-4214-B513-6201069E9FC9}" dt="2022-10-23T03:51:01.723" v="4499" actId="20577"/>
          <ac:spMkLst>
            <pc:docMk/>
            <pc:sldMk cId="0" sldId="261"/>
            <ac:spMk id="3" creationId="{D05C4E5E-7F6A-5E4D-858F-0952A10244B6}"/>
          </ac:spMkLst>
        </pc:spChg>
      </pc:sldChg>
      <pc:sldChg chg="addSp delSp modSp del mod ord">
        <pc:chgData name="Somayazulu, Arjun R" userId="0ee57995-2e04-4bc6-8aff-35a0befa8d77" providerId="ADAL" clId="{2C340239-9AC6-4214-B513-6201069E9FC9}" dt="2022-10-23T20:10:40.633" v="15340" actId="47"/>
        <pc:sldMkLst>
          <pc:docMk/>
          <pc:sldMk cId="0" sldId="262"/>
        </pc:sldMkLst>
        <pc:spChg chg="mod">
          <ac:chgData name="Somayazulu, Arjun R" userId="0ee57995-2e04-4bc6-8aff-35a0befa8d77" providerId="ADAL" clId="{2C340239-9AC6-4214-B513-6201069E9FC9}" dt="2022-10-23T04:30:42.259" v="7172" actId="20577"/>
          <ac:spMkLst>
            <pc:docMk/>
            <pc:sldMk cId="0" sldId="262"/>
            <ac:spMk id="99" creationId="{00000000-0000-0000-0000-000000000000}"/>
          </ac:spMkLst>
        </pc:spChg>
        <pc:picChg chg="add del">
          <ac:chgData name="Somayazulu, Arjun R" userId="0ee57995-2e04-4bc6-8aff-35a0befa8d77" providerId="ADAL" clId="{2C340239-9AC6-4214-B513-6201069E9FC9}" dt="2022-10-23T04:50:57.355" v="8527" actId="478"/>
          <ac:picMkLst>
            <pc:docMk/>
            <pc:sldMk cId="0" sldId="262"/>
            <ac:picMk id="3" creationId="{131A4DC5-9E75-3E65-03C1-BB4B83C15DB7}"/>
          </ac:picMkLst>
        </pc:picChg>
      </pc:sldChg>
      <pc:sldChg chg="del">
        <pc:chgData name="Somayazulu, Arjun R" userId="0ee57995-2e04-4bc6-8aff-35a0befa8d77" providerId="ADAL" clId="{2C340239-9AC6-4214-B513-6201069E9FC9}" dt="2022-10-23T04:06:35.322" v="4855" actId="47"/>
        <pc:sldMkLst>
          <pc:docMk/>
          <pc:sldMk cId="0" sldId="263"/>
        </pc:sldMkLst>
      </pc:sldChg>
      <pc:sldChg chg="del">
        <pc:chgData name="Somayazulu, Arjun R" userId="0ee57995-2e04-4bc6-8aff-35a0befa8d77" providerId="ADAL" clId="{2C340239-9AC6-4214-B513-6201069E9FC9}" dt="2022-10-23T04:06:35.893" v="4856" actId="47"/>
        <pc:sldMkLst>
          <pc:docMk/>
          <pc:sldMk cId="0" sldId="264"/>
        </pc:sldMkLst>
      </pc:sldChg>
      <pc:sldChg chg="modSp del mod">
        <pc:chgData name="Somayazulu, Arjun R" userId="0ee57995-2e04-4bc6-8aff-35a0befa8d77" providerId="ADAL" clId="{2C340239-9AC6-4214-B513-6201069E9FC9}" dt="2022-10-23T16:48:47.341" v="10740" actId="47"/>
        <pc:sldMkLst>
          <pc:docMk/>
          <pc:sldMk cId="0" sldId="265"/>
        </pc:sldMkLst>
        <pc:spChg chg="mod">
          <ac:chgData name="Somayazulu, Arjun R" userId="0ee57995-2e04-4bc6-8aff-35a0befa8d77" providerId="ADAL" clId="{2C340239-9AC6-4214-B513-6201069E9FC9}" dt="2022-10-23T04:29:39.070" v="7140" actId="21"/>
          <ac:spMkLst>
            <pc:docMk/>
            <pc:sldMk cId="0" sldId="265"/>
            <ac:spMk id="6" creationId="{2EA4E33F-2379-9C45-9CA9-2D395F5558AE}"/>
          </ac:spMkLst>
        </pc:spChg>
      </pc:sldChg>
      <pc:sldChg chg="del">
        <pc:chgData name="Somayazulu, Arjun R" userId="0ee57995-2e04-4bc6-8aff-35a0befa8d77" providerId="ADAL" clId="{2C340239-9AC6-4214-B513-6201069E9FC9}" dt="2022-10-23T16:48:50.477" v="10741" actId="47"/>
        <pc:sldMkLst>
          <pc:docMk/>
          <pc:sldMk cId="0" sldId="266"/>
        </pc:sldMkLst>
      </pc:sldChg>
      <pc:sldChg chg="del">
        <pc:chgData name="Somayazulu, Arjun R" userId="0ee57995-2e04-4bc6-8aff-35a0befa8d77" providerId="ADAL" clId="{2C340239-9AC6-4214-B513-6201069E9FC9}" dt="2022-10-23T16:49:29.102" v="10742" actId="47"/>
        <pc:sldMkLst>
          <pc:docMk/>
          <pc:sldMk cId="0" sldId="267"/>
        </pc:sldMkLst>
      </pc:sldChg>
      <pc:sldChg chg="del">
        <pc:chgData name="Somayazulu, Arjun R" userId="0ee57995-2e04-4bc6-8aff-35a0befa8d77" providerId="ADAL" clId="{2C340239-9AC6-4214-B513-6201069E9FC9}" dt="2022-10-23T23:41:12.858" v="18208" actId="47"/>
        <pc:sldMkLst>
          <pc:docMk/>
          <pc:sldMk cId="0" sldId="268"/>
        </pc:sldMkLst>
      </pc:sldChg>
      <pc:sldChg chg="modSp mod">
        <pc:chgData name="Somayazulu, Arjun R" userId="0ee57995-2e04-4bc6-8aff-35a0befa8d77" providerId="ADAL" clId="{2C340239-9AC6-4214-B513-6201069E9FC9}" dt="2022-10-24T21:17:42.445" v="23519" actId="2"/>
        <pc:sldMkLst>
          <pc:docMk/>
          <pc:sldMk cId="0" sldId="269"/>
        </pc:sldMkLst>
        <pc:spChg chg="mod">
          <ac:chgData name="Somayazulu, Arjun R" userId="0ee57995-2e04-4bc6-8aff-35a0befa8d77" providerId="ADAL" clId="{2C340239-9AC6-4214-B513-6201069E9FC9}" dt="2022-10-24T21:17:42.445" v="23519" actId="2"/>
          <ac:spMkLst>
            <pc:docMk/>
            <pc:sldMk cId="0" sldId="269"/>
            <ac:spMk id="5" creationId="{993598B3-575A-E340-B3BA-84FDB74CF2DC}"/>
          </ac:spMkLst>
        </pc:spChg>
      </pc:sldChg>
      <pc:sldChg chg="modSp mod">
        <pc:chgData name="Somayazulu, Arjun R" userId="0ee57995-2e04-4bc6-8aff-35a0befa8d77" providerId="ADAL" clId="{2C340239-9AC6-4214-B513-6201069E9FC9}" dt="2022-10-24T21:17:44.704" v="23523" actId="2"/>
        <pc:sldMkLst>
          <pc:docMk/>
          <pc:sldMk cId="0" sldId="270"/>
        </pc:sldMkLst>
        <pc:spChg chg="mod">
          <ac:chgData name="Somayazulu, Arjun R" userId="0ee57995-2e04-4bc6-8aff-35a0befa8d77" providerId="ADAL" clId="{2C340239-9AC6-4214-B513-6201069E9FC9}" dt="2022-10-24T21:17:44.704" v="23523" actId="2"/>
          <ac:spMkLst>
            <pc:docMk/>
            <pc:sldMk cId="0" sldId="270"/>
            <ac:spMk id="7" creationId="{AC41BC29-4F5F-9D44-A6EA-5F0A16320FFD}"/>
          </ac:spMkLst>
        </pc:spChg>
      </pc:sldChg>
      <pc:sldChg chg="modSp mod">
        <pc:chgData name="Somayazulu, Arjun R" userId="0ee57995-2e04-4bc6-8aff-35a0befa8d77" providerId="ADAL" clId="{2C340239-9AC6-4214-B513-6201069E9FC9}" dt="2022-10-24T21:17:45.540" v="23524" actId="2"/>
        <pc:sldMkLst>
          <pc:docMk/>
          <pc:sldMk cId="0" sldId="271"/>
        </pc:sldMkLst>
        <pc:spChg chg="mod">
          <ac:chgData name="Somayazulu, Arjun R" userId="0ee57995-2e04-4bc6-8aff-35a0befa8d77" providerId="ADAL" clId="{2C340239-9AC6-4214-B513-6201069E9FC9}" dt="2022-10-24T21:17:45.540" v="23524" actId="2"/>
          <ac:spMkLst>
            <pc:docMk/>
            <pc:sldMk cId="0" sldId="271"/>
            <ac:spMk id="8" creationId="{091DC575-223A-C94A-A001-89220D6317E7}"/>
          </ac:spMkLst>
        </pc:spChg>
      </pc:sldChg>
      <pc:sldChg chg="addSp delSp modSp add mod">
        <pc:chgData name="Somayazulu, Arjun R" userId="0ee57995-2e04-4bc6-8aff-35a0befa8d77" providerId="ADAL" clId="{2C340239-9AC6-4214-B513-6201069E9FC9}" dt="2022-10-24T20:30:33.947" v="22964" actId="21"/>
        <pc:sldMkLst>
          <pc:docMk/>
          <pc:sldMk cId="2606284096" sldId="272"/>
        </pc:sldMkLst>
        <pc:spChg chg="add mod">
          <ac:chgData name="Somayazulu, Arjun R" userId="0ee57995-2e04-4bc6-8aff-35a0befa8d77" providerId="ADAL" clId="{2C340239-9AC6-4214-B513-6201069E9FC9}" dt="2022-10-24T04:00:10.682" v="18990" actId="1076"/>
          <ac:spMkLst>
            <pc:docMk/>
            <pc:sldMk cId="2606284096" sldId="272"/>
            <ac:spMk id="9" creationId="{5FA499C7-51B1-68C0-4226-E35E3C4B5046}"/>
          </ac:spMkLst>
        </pc:spChg>
        <pc:spChg chg="mod">
          <ac:chgData name="Somayazulu, Arjun R" userId="0ee57995-2e04-4bc6-8aff-35a0befa8d77" providerId="ADAL" clId="{2C340239-9AC6-4214-B513-6201069E9FC9}" dt="2022-10-24T20:30:33.947" v="22964" actId="21"/>
          <ac:spMkLst>
            <pc:docMk/>
            <pc:sldMk cId="2606284096" sldId="272"/>
            <ac:spMk id="25" creationId="{C9257080-E8C5-2341-8377-21ECCCB7A7C2}"/>
          </ac:spMkLst>
        </pc:spChg>
        <pc:spChg chg="mod">
          <ac:chgData name="Somayazulu, Arjun R" userId="0ee57995-2e04-4bc6-8aff-35a0befa8d77" providerId="ADAL" clId="{2C340239-9AC6-4214-B513-6201069E9FC9}" dt="2022-10-24T04:12:50.482" v="19392" actId="20577"/>
          <ac:spMkLst>
            <pc:docMk/>
            <pc:sldMk cId="2606284096" sldId="272"/>
            <ac:spMk id="64" creationId="{00000000-0000-0000-0000-000000000000}"/>
          </ac:spMkLst>
        </pc:spChg>
        <pc:picChg chg="add mod">
          <ac:chgData name="Somayazulu, Arjun R" userId="0ee57995-2e04-4bc6-8aff-35a0befa8d77" providerId="ADAL" clId="{2C340239-9AC6-4214-B513-6201069E9FC9}" dt="2022-10-23T22:11:45.223" v="15770" actId="1076"/>
          <ac:picMkLst>
            <pc:docMk/>
            <pc:sldMk cId="2606284096" sldId="272"/>
            <ac:picMk id="3" creationId="{CD3EAE75-D56B-AEEB-DD31-B241E300C3DB}"/>
          </ac:picMkLst>
        </pc:picChg>
        <pc:picChg chg="add mod">
          <ac:chgData name="Somayazulu, Arjun R" userId="0ee57995-2e04-4bc6-8aff-35a0befa8d77" providerId="ADAL" clId="{2C340239-9AC6-4214-B513-6201069E9FC9}" dt="2022-10-24T03:52:48.227" v="18983" actId="1076"/>
          <ac:picMkLst>
            <pc:docMk/>
            <pc:sldMk cId="2606284096" sldId="272"/>
            <ac:picMk id="5" creationId="{25B3C133-8AB5-D9A9-F17D-88283F8317CA}"/>
          </ac:picMkLst>
        </pc:picChg>
        <pc:picChg chg="add mod">
          <ac:chgData name="Somayazulu, Arjun R" userId="0ee57995-2e04-4bc6-8aff-35a0befa8d77" providerId="ADAL" clId="{2C340239-9AC6-4214-B513-6201069E9FC9}" dt="2022-10-23T22:11:48.336" v="15772" actId="1076"/>
          <ac:picMkLst>
            <pc:docMk/>
            <pc:sldMk cId="2606284096" sldId="272"/>
            <ac:picMk id="7" creationId="{DA46F987-0D32-A942-3682-1E972E7E03CA}"/>
          </ac:picMkLst>
        </pc:picChg>
        <pc:picChg chg="add del mod">
          <ac:chgData name="Somayazulu, Arjun R" userId="0ee57995-2e04-4bc6-8aff-35a0befa8d77" providerId="ADAL" clId="{2C340239-9AC6-4214-B513-6201069E9FC9}" dt="2022-10-23T22:09:10.232" v="15750" actId="478"/>
          <ac:picMkLst>
            <pc:docMk/>
            <pc:sldMk cId="2606284096" sldId="272"/>
            <ac:picMk id="1026" creationId="{53A742A8-0121-1B21-8AE0-F3D325A14F8D}"/>
          </ac:picMkLst>
        </pc:picChg>
        <pc:picChg chg="add del mod">
          <ac:chgData name="Somayazulu, Arjun R" userId="0ee57995-2e04-4bc6-8aff-35a0befa8d77" providerId="ADAL" clId="{2C340239-9AC6-4214-B513-6201069E9FC9}" dt="2022-10-23T22:09:17.180" v="15757" actId="478"/>
          <ac:picMkLst>
            <pc:docMk/>
            <pc:sldMk cId="2606284096" sldId="272"/>
            <ac:picMk id="1028" creationId="{FE532B9C-7F24-6D08-5176-558944AE68E2}"/>
          </ac:picMkLst>
        </pc:picChg>
      </pc:sldChg>
      <pc:sldChg chg="modSp add mod">
        <pc:chgData name="Somayazulu, Arjun R" userId="0ee57995-2e04-4bc6-8aff-35a0befa8d77" providerId="ADAL" clId="{2C340239-9AC6-4214-B513-6201069E9FC9}" dt="2022-10-24T20:31:17.918" v="22970" actId="20577"/>
        <pc:sldMkLst>
          <pc:docMk/>
          <pc:sldMk cId="1506826218" sldId="273"/>
        </pc:sldMkLst>
        <pc:spChg chg="mod">
          <ac:chgData name="Somayazulu, Arjun R" userId="0ee57995-2e04-4bc6-8aff-35a0befa8d77" providerId="ADAL" clId="{2C340239-9AC6-4214-B513-6201069E9FC9}" dt="2022-10-24T20:31:17.918" v="22970" actId="20577"/>
          <ac:spMkLst>
            <pc:docMk/>
            <pc:sldMk cId="1506826218" sldId="273"/>
            <ac:spMk id="25" creationId="{C9257080-E8C5-2341-8377-21ECCCB7A7C2}"/>
          </ac:spMkLst>
        </pc:spChg>
        <pc:spChg chg="mod">
          <ac:chgData name="Somayazulu, Arjun R" userId="0ee57995-2e04-4bc6-8aff-35a0befa8d77" providerId="ADAL" clId="{2C340239-9AC6-4214-B513-6201069E9FC9}" dt="2022-10-24T04:12:55.140" v="19393" actId="20577"/>
          <ac:spMkLst>
            <pc:docMk/>
            <pc:sldMk cId="1506826218" sldId="273"/>
            <ac:spMk id="64" creationId="{00000000-0000-0000-0000-000000000000}"/>
          </ac:spMkLst>
        </pc:spChg>
      </pc:sldChg>
      <pc:sldChg chg="modSp add del mod">
        <pc:chgData name="Somayazulu, Arjun R" userId="0ee57995-2e04-4bc6-8aff-35a0befa8d77" providerId="ADAL" clId="{2C340239-9AC6-4214-B513-6201069E9FC9}" dt="2022-10-23T03:50:03.762" v="4480" actId="47"/>
        <pc:sldMkLst>
          <pc:docMk/>
          <pc:sldMk cId="2504343806" sldId="274"/>
        </pc:sldMkLst>
        <pc:spChg chg="mod">
          <ac:chgData name="Somayazulu, Arjun R" userId="0ee57995-2e04-4bc6-8aff-35a0befa8d77" providerId="ADAL" clId="{2C340239-9AC6-4214-B513-6201069E9FC9}" dt="2022-10-23T03:22:27.440" v="2120" actId="21"/>
          <ac:spMkLst>
            <pc:docMk/>
            <pc:sldMk cId="2504343806" sldId="274"/>
            <ac:spMk id="25" creationId="{C9257080-E8C5-2341-8377-21ECCCB7A7C2}"/>
          </ac:spMkLst>
        </pc:spChg>
      </pc:sldChg>
      <pc:sldChg chg="modSp add del mod">
        <pc:chgData name="Somayazulu, Arjun R" userId="0ee57995-2e04-4bc6-8aff-35a0befa8d77" providerId="ADAL" clId="{2C340239-9AC6-4214-B513-6201069E9FC9}" dt="2022-10-23T22:35:38.583" v="16714" actId="47"/>
        <pc:sldMkLst>
          <pc:docMk/>
          <pc:sldMk cId="1836561056" sldId="275"/>
        </pc:sldMkLst>
        <pc:spChg chg="mod">
          <ac:chgData name="Somayazulu, Arjun R" userId="0ee57995-2e04-4bc6-8aff-35a0befa8d77" providerId="ADAL" clId="{2C340239-9AC6-4214-B513-6201069E9FC9}" dt="2022-10-23T22:20:31.842" v="16134" actId="21"/>
          <ac:spMkLst>
            <pc:docMk/>
            <pc:sldMk cId="1836561056" sldId="275"/>
            <ac:spMk id="25" creationId="{C9257080-E8C5-2341-8377-21ECCCB7A7C2}"/>
          </ac:spMkLst>
        </pc:spChg>
      </pc:sldChg>
      <pc:sldChg chg="modSp add mod">
        <pc:chgData name="Somayazulu, Arjun R" userId="0ee57995-2e04-4bc6-8aff-35a0befa8d77" providerId="ADAL" clId="{2C340239-9AC6-4214-B513-6201069E9FC9}" dt="2022-10-24T20:44:27.670" v="23138" actId="20577"/>
        <pc:sldMkLst>
          <pc:docMk/>
          <pc:sldMk cId="2766471246" sldId="276"/>
        </pc:sldMkLst>
        <pc:spChg chg="mod">
          <ac:chgData name="Somayazulu, Arjun R" userId="0ee57995-2e04-4bc6-8aff-35a0befa8d77" providerId="ADAL" clId="{2C340239-9AC6-4214-B513-6201069E9FC9}" dt="2022-10-24T20:31:51.390" v="22978" actId="20577"/>
          <ac:spMkLst>
            <pc:docMk/>
            <pc:sldMk cId="2766471246" sldId="276"/>
            <ac:spMk id="25" creationId="{C9257080-E8C5-2341-8377-21ECCCB7A7C2}"/>
          </ac:spMkLst>
        </pc:spChg>
        <pc:spChg chg="mod">
          <ac:chgData name="Somayazulu, Arjun R" userId="0ee57995-2e04-4bc6-8aff-35a0befa8d77" providerId="ADAL" clId="{2C340239-9AC6-4214-B513-6201069E9FC9}" dt="2022-10-24T20:44:27.670" v="23138" actId="20577"/>
          <ac:spMkLst>
            <pc:docMk/>
            <pc:sldMk cId="2766471246" sldId="276"/>
            <ac:spMk id="64" creationId="{00000000-0000-0000-0000-000000000000}"/>
          </ac:spMkLst>
        </pc:spChg>
      </pc:sldChg>
      <pc:sldChg chg="modSp add mod ord">
        <pc:chgData name="Somayazulu, Arjun R" userId="0ee57995-2e04-4bc6-8aff-35a0befa8d77" providerId="ADAL" clId="{2C340239-9AC6-4214-B513-6201069E9FC9}" dt="2022-10-24T20:46:20.875" v="23151"/>
        <pc:sldMkLst>
          <pc:docMk/>
          <pc:sldMk cId="2579483480" sldId="277"/>
        </pc:sldMkLst>
        <pc:spChg chg="mod">
          <ac:chgData name="Somayazulu, Arjun R" userId="0ee57995-2e04-4bc6-8aff-35a0befa8d77" providerId="ADAL" clId="{2C340239-9AC6-4214-B513-6201069E9FC9}" dt="2022-10-24T03:41:52.684" v="18893" actId="20577"/>
          <ac:spMkLst>
            <pc:docMk/>
            <pc:sldMk cId="2579483480" sldId="277"/>
            <ac:spMk id="25" creationId="{C9257080-E8C5-2341-8377-21ECCCB7A7C2}"/>
          </ac:spMkLst>
        </pc:spChg>
        <pc:spChg chg="mod">
          <ac:chgData name="Somayazulu, Arjun R" userId="0ee57995-2e04-4bc6-8aff-35a0befa8d77" providerId="ADAL" clId="{2C340239-9AC6-4214-B513-6201069E9FC9}" dt="2022-10-24T03:41:37.393" v="18886" actId="20577"/>
          <ac:spMkLst>
            <pc:docMk/>
            <pc:sldMk cId="2579483480" sldId="277"/>
            <ac:spMk id="64" creationId="{00000000-0000-0000-0000-000000000000}"/>
          </ac:spMkLst>
        </pc:spChg>
      </pc:sldChg>
      <pc:sldChg chg="addSp delSp modSp add del mod">
        <pc:chgData name="Somayazulu, Arjun R" userId="0ee57995-2e04-4bc6-8aff-35a0befa8d77" providerId="ADAL" clId="{2C340239-9AC6-4214-B513-6201069E9FC9}" dt="2022-10-23T22:58:33.851" v="17336" actId="47"/>
        <pc:sldMkLst>
          <pc:docMk/>
          <pc:sldMk cId="1933484345" sldId="278"/>
        </pc:sldMkLst>
        <pc:spChg chg="mod">
          <ac:chgData name="Somayazulu, Arjun R" userId="0ee57995-2e04-4bc6-8aff-35a0befa8d77" providerId="ADAL" clId="{2C340239-9AC6-4214-B513-6201069E9FC9}" dt="2022-10-23T04:12:12.071" v="5425" actId="20577"/>
          <ac:spMkLst>
            <pc:docMk/>
            <pc:sldMk cId="1933484345" sldId="278"/>
            <ac:spMk id="2" creationId="{A2E02FBF-BC47-5444-BE27-115F754B2534}"/>
          </ac:spMkLst>
        </pc:spChg>
        <pc:picChg chg="add del">
          <ac:chgData name="Somayazulu, Arjun R" userId="0ee57995-2e04-4bc6-8aff-35a0befa8d77" providerId="ADAL" clId="{2C340239-9AC6-4214-B513-6201069E9FC9}" dt="2022-10-23T22:54:15.382" v="16955" actId="21"/>
          <ac:picMkLst>
            <pc:docMk/>
            <pc:sldMk cId="1933484345" sldId="278"/>
            <ac:picMk id="4" creationId="{B1A94F72-D968-1CBD-AC9B-E1BEDCCD7031}"/>
          </ac:picMkLst>
        </pc:picChg>
      </pc:sldChg>
      <pc:sldChg chg="modSp add del mod">
        <pc:chgData name="Somayazulu, Arjun R" userId="0ee57995-2e04-4bc6-8aff-35a0befa8d77" providerId="ADAL" clId="{2C340239-9AC6-4214-B513-6201069E9FC9}" dt="2022-10-23T03:51:47.862" v="4523" actId="47"/>
        <pc:sldMkLst>
          <pc:docMk/>
          <pc:sldMk cId="1592415253" sldId="279"/>
        </pc:sldMkLst>
        <pc:spChg chg="mod">
          <ac:chgData name="Somayazulu, Arjun R" userId="0ee57995-2e04-4bc6-8aff-35a0befa8d77" providerId="ADAL" clId="{2C340239-9AC6-4214-B513-6201069E9FC9}" dt="2022-10-23T03:51:39.723" v="4520" actId="20577"/>
          <ac:spMkLst>
            <pc:docMk/>
            <pc:sldMk cId="1592415253" sldId="279"/>
            <ac:spMk id="3" creationId="{D05C4E5E-7F6A-5E4D-858F-0952A10244B6}"/>
          </ac:spMkLst>
        </pc:spChg>
      </pc:sldChg>
      <pc:sldChg chg="modSp add mod ord">
        <pc:chgData name="Somayazulu, Arjun R" userId="0ee57995-2e04-4bc6-8aff-35a0befa8d77" providerId="ADAL" clId="{2C340239-9AC6-4214-B513-6201069E9FC9}" dt="2022-10-24T21:17:12.077" v="23453" actId="2"/>
        <pc:sldMkLst>
          <pc:docMk/>
          <pc:sldMk cId="4045874750" sldId="279"/>
        </pc:sldMkLst>
        <pc:spChg chg="mod">
          <ac:chgData name="Somayazulu, Arjun R" userId="0ee57995-2e04-4bc6-8aff-35a0befa8d77" providerId="ADAL" clId="{2C340239-9AC6-4214-B513-6201069E9FC9}" dt="2022-10-24T21:17:12.077" v="23453" actId="2"/>
          <ac:spMkLst>
            <pc:docMk/>
            <pc:sldMk cId="4045874750" sldId="279"/>
            <ac:spMk id="3" creationId="{D05C4E5E-7F6A-5E4D-858F-0952A10244B6}"/>
          </ac:spMkLst>
        </pc:spChg>
        <pc:spChg chg="mod">
          <ac:chgData name="Somayazulu, Arjun R" userId="0ee57995-2e04-4bc6-8aff-35a0befa8d77" providerId="ADAL" clId="{2C340239-9AC6-4214-B513-6201069E9FC9}" dt="2022-10-23T04:22:38.591" v="6480" actId="20577"/>
          <ac:spMkLst>
            <pc:docMk/>
            <pc:sldMk cId="4045874750" sldId="279"/>
            <ac:spMk id="92" creationId="{00000000-0000-0000-0000-000000000000}"/>
          </ac:spMkLst>
        </pc:spChg>
      </pc:sldChg>
      <pc:sldChg chg="modSp add mod ord">
        <pc:chgData name="Somayazulu, Arjun R" userId="0ee57995-2e04-4bc6-8aff-35a0befa8d77" providerId="ADAL" clId="{2C340239-9AC6-4214-B513-6201069E9FC9}" dt="2022-10-24T21:17:28.334" v="23487" actId="2"/>
        <pc:sldMkLst>
          <pc:docMk/>
          <pc:sldMk cId="982467862" sldId="280"/>
        </pc:sldMkLst>
        <pc:spChg chg="mod">
          <ac:chgData name="Somayazulu, Arjun R" userId="0ee57995-2e04-4bc6-8aff-35a0befa8d77" providerId="ADAL" clId="{2C340239-9AC6-4214-B513-6201069E9FC9}" dt="2022-10-24T21:17:28.334" v="23487" actId="2"/>
          <ac:spMkLst>
            <pc:docMk/>
            <pc:sldMk cId="982467862" sldId="280"/>
            <ac:spMk id="3" creationId="{D05C4E5E-7F6A-5E4D-858F-0952A10244B6}"/>
          </ac:spMkLst>
        </pc:spChg>
        <pc:spChg chg="mod">
          <ac:chgData name="Somayazulu, Arjun R" userId="0ee57995-2e04-4bc6-8aff-35a0befa8d77" providerId="ADAL" clId="{2C340239-9AC6-4214-B513-6201069E9FC9}" dt="2022-10-23T04:31:06.003" v="7179" actId="20577"/>
          <ac:spMkLst>
            <pc:docMk/>
            <pc:sldMk cId="982467862" sldId="280"/>
            <ac:spMk id="92" creationId="{00000000-0000-0000-0000-000000000000}"/>
          </ac:spMkLst>
        </pc:spChg>
      </pc:sldChg>
      <pc:sldChg chg="modSp add del mod">
        <pc:chgData name="Somayazulu, Arjun R" userId="0ee57995-2e04-4bc6-8aff-35a0befa8d77" providerId="ADAL" clId="{2C340239-9AC6-4214-B513-6201069E9FC9}" dt="2022-10-23T04:12:30.456" v="5426" actId="47"/>
        <pc:sldMkLst>
          <pc:docMk/>
          <pc:sldMk cId="3496461241" sldId="280"/>
        </pc:sldMkLst>
        <pc:spChg chg="mod">
          <ac:chgData name="Somayazulu, Arjun R" userId="0ee57995-2e04-4bc6-8aff-35a0befa8d77" providerId="ADAL" clId="{2C340239-9AC6-4214-B513-6201069E9FC9}" dt="2022-10-23T03:58:43.246" v="4750" actId="20577"/>
          <ac:spMkLst>
            <pc:docMk/>
            <pc:sldMk cId="3496461241" sldId="280"/>
            <ac:spMk id="3" creationId="{D05C4E5E-7F6A-5E4D-858F-0952A10244B6}"/>
          </ac:spMkLst>
        </pc:spChg>
      </pc:sldChg>
      <pc:sldChg chg="modSp add mod ord">
        <pc:chgData name="Somayazulu, Arjun R" userId="0ee57995-2e04-4bc6-8aff-35a0befa8d77" providerId="ADAL" clId="{2C340239-9AC6-4214-B513-6201069E9FC9}" dt="2022-10-24T20:36:06.419" v="23013" actId="20577"/>
        <pc:sldMkLst>
          <pc:docMk/>
          <pc:sldMk cId="3921359782" sldId="281"/>
        </pc:sldMkLst>
        <pc:spChg chg="mod">
          <ac:chgData name="Somayazulu, Arjun R" userId="0ee57995-2e04-4bc6-8aff-35a0befa8d77" providerId="ADAL" clId="{2C340239-9AC6-4214-B513-6201069E9FC9}" dt="2022-10-24T20:36:06.419" v="23013" actId="20577"/>
          <ac:spMkLst>
            <pc:docMk/>
            <pc:sldMk cId="3921359782" sldId="281"/>
            <ac:spMk id="7" creationId="{1996F101-D241-5546-87B0-30681D7CC8EB}"/>
          </ac:spMkLst>
        </pc:spChg>
        <pc:spChg chg="mod">
          <ac:chgData name="Somayazulu, Arjun R" userId="0ee57995-2e04-4bc6-8aff-35a0befa8d77" providerId="ADAL" clId="{2C340239-9AC6-4214-B513-6201069E9FC9}" dt="2022-10-23T20:13:20.648" v="15496" actId="20577"/>
          <ac:spMkLst>
            <pc:docMk/>
            <pc:sldMk cId="3921359782" sldId="281"/>
            <ac:spMk id="99" creationId="{00000000-0000-0000-0000-000000000000}"/>
          </ac:spMkLst>
        </pc:spChg>
      </pc:sldChg>
      <pc:sldChg chg="addSp delSp modSp add mod ord">
        <pc:chgData name="Somayazulu, Arjun R" userId="0ee57995-2e04-4bc6-8aff-35a0befa8d77" providerId="ADAL" clId="{2C340239-9AC6-4214-B513-6201069E9FC9}" dt="2022-10-24T03:47:55.011" v="18938" actId="1076"/>
        <pc:sldMkLst>
          <pc:docMk/>
          <pc:sldMk cId="553352760" sldId="282"/>
        </pc:sldMkLst>
        <pc:spChg chg="add mod">
          <ac:chgData name="Somayazulu, Arjun R" userId="0ee57995-2e04-4bc6-8aff-35a0befa8d77" providerId="ADAL" clId="{2C340239-9AC6-4214-B513-6201069E9FC9}" dt="2022-10-24T03:47:55.011" v="18938" actId="1076"/>
          <ac:spMkLst>
            <pc:docMk/>
            <pc:sldMk cId="553352760" sldId="282"/>
            <ac:spMk id="2" creationId="{AC98C479-47FA-4CAB-61BE-5F5D86F4981F}"/>
          </ac:spMkLst>
        </pc:spChg>
        <pc:spChg chg="mod">
          <ac:chgData name="Somayazulu, Arjun R" userId="0ee57995-2e04-4bc6-8aff-35a0befa8d77" providerId="ADAL" clId="{2C340239-9AC6-4214-B513-6201069E9FC9}" dt="2022-10-23T22:59:32.488" v="17411" actId="20577"/>
          <ac:spMkLst>
            <pc:docMk/>
            <pc:sldMk cId="553352760" sldId="282"/>
            <ac:spMk id="7" creationId="{1996F101-D241-5546-87B0-30681D7CC8EB}"/>
          </ac:spMkLst>
        </pc:spChg>
        <pc:spChg chg="mod">
          <ac:chgData name="Somayazulu, Arjun R" userId="0ee57995-2e04-4bc6-8aff-35a0befa8d77" providerId="ADAL" clId="{2C340239-9AC6-4214-B513-6201069E9FC9}" dt="2022-10-23T22:52:58.055" v="16949" actId="20577"/>
          <ac:spMkLst>
            <pc:docMk/>
            <pc:sldMk cId="553352760" sldId="282"/>
            <ac:spMk id="99" creationId="{00000000-0000-0000-0000-000000000000}"/>
          </ac:spMkLst>
        </pc:spChg>
        <pc:picChg chg="add del mod">
          <ac:chgData name="Somayazulu, Arjun R" userId="0ee57995-2e04-4bc6-8aff-35a0befa8d77" providerId="ADAL" clId="{2C340239-9AC6-4214-B513-6201069E9FC9}" dt="2022-10-23T04:42:04.264" v="7987" actId="478"/>
          <ac:picMkLst>
            <pc:docMk/>
            <pc:sldMk cId="553352760" sldId="282"/>
            <ac:picMk id="3" creationId="{86A83B1D-8857-E933-40B0-5AB2C335FD6B}"/>
          </ac:picMkLst>
        </pc:picChg>
        <pc:picChg chg="add del mod">
          <ac:chgData name="Somayazulu, Arjun R" userId="0ee57995-2e04-4bc6-8aff-35a0befa8d77" providerId="ADAL" clId="{2C340239-9AC6-4214-B513-6201069E9FC9}" dt="2022-10-23T04:41:23.791" v="7982" actId="478"/>
          <ac:picMkLst>
            <pc:docMk/>
            <pc:sldMk cId="553352760" sldId="282"/>
            <ac:picMk id="5" creationId="{DA1D2129-B9DB-331D-E7F2-8A0F728C7C49}"/>
          </ac:picMkLst>
        </pc:picChg>
        <pc:picChg chg="add del">
          <ac:chgData name="Somayazulu, Arjun R" userId="0ee57995-2e04-4bc6-8aff-35a0befa8d77" providerId="ADAL" clId="{2C340239-9AC6-4214-B513-6201069E9FC9}" dt="2022-10-23T04:41:38.080" v="7984" actId="478"/>
          <ac:picMkLst>
            <pc:docMk/>
            <pc:sldMk cId="553352760" sldId="282"/>
            <ac:picMk id="8" creationId="{F4B24EB3-BD71-A3B9-C982-20B25A17518C}"/>
          </ac:picMkLst>
        </pc:picChg>
        <pc:picChg chg="add mod">
          <ac:chgData name="Somayazulu, Arjun R" userId="0ee57995-2e04-4bc6-8aff-35a0befa8d77" providerId="ADAL" clId="{2C340239-9AC6-4214-B513-6201069E9FC9}" dt="2022-10-23T22:55:38.985" v="17036" actId="1076"/>
          <ac:picMkLst>
            <pc:docMk/>
            <pc:sldMk cId="553352760" sldId="282"/>
            <ac:picMk id="10" creationId="{4C9DA713-6B63-2B18-1C24-C9516537B674}"/>
          </ac:picMkLst>
        </pc:picChg>
        <pc:picChg chg="add mod">
          <ac:chgData name="Somayazulu, Arjun R" userId="0ee57995-2e04-4bc6-8aff-35a0befa8d77" providerId="ADAL" clId="{2C340239-9AC6-4214-B513-6201069E9FC9}" dt="2022-10-23T22:55:35.034" v="17035" actId="1076"/>
          <ac:picMkLst>
            <pc:docMk/>
            <pc:sldMk cId="553352760" sldId="282"/>
            <ac:picMk id="12" creationId="{2A838CF8-E78B-A1E6-E105-5D27B6057344}"/>
          </ac:picMkLst>
        </pc:picChg>
        <pc:picChg chg="add mod">
          <ac:chgData name="Somayazulu, Arjun R" userId="0ee57995-2e04-4bc6-8aff-35a0befa8d77" providerId="ADAL" clId="{2C340239-9AC6-4214-B513-6201069E9FC9}" dt="2022-10-23T22:55:38.985" v="17036" actId="1076"/>
          <ac:picMkLst>
            <pc:docMk/>
            <pc:sldMk cId="553352760" sldId="282"/>
            <ac:picMk id="14" creationId="{1CB07373-FE08-E8D4-8A22-744ACE93941A}"/>
          </ac:picMkLst>
        </pc:picChg>
      </pc:sldChg>
      <pc:sldChg chg="modSp add del mod ord">
        <pc:chgData name="Somayazulu, Arjun R" userId="0ee57995-2e04-4bc6-8aff-35a0befa8d77" providerId="ADAL" clId="{2C340239-9AC6-4214-B513-6201069E9FC9}" dt="2022-10-23T04:33:11.261" v="7231" actId="47"/>
        <pc:sldMkLst>
          <pc:docMk/>
          <pc:sldMk cId="866837979" sldId="282"/>
        </pc:sldMkLst>
        <pc:spChg chg="mod">
          <ac:chgData name="Somayazulu, Arjun R" userId="0ee57995-2e04-4bc6-8aff-35a0befa8d77" providerId="ADAL" clId="{2C340239-9AC6-4214-B513-6201069E9FC9}" dt="2022-10-23T04:33:06.132" v="7226" actId="21"/>
          <ac:spMkLst>
            <pc:docMk/>
            <pc:sldMk cId="866837979" sldId="282"/>
            <ac:spMk id="7" creationId="{1996F101-D241-5546-87B0-30681D7CC8EB}"/>
          </ac:spMkLst>
        </pc:spChg>
      </pc:sldChg>
      <pc:sldChg chg="add del">
        <pc:chgData name="Somayazulu, Arjun R" userId="0ee57995-2e04-4bc6-8aff-35a0befa8d77" providerId="ADAL" clId="{2C340239-9AC6-4214-B513-6201069E9FC9}" dt="2022-10-23T04:29:37.356" v="7138"/>
        <pc:sldMkLst>
          <pc:docMk/>
          <pc:sldMk cId="3307698881" sldId="283"/>
        </pc:sldMkLst>
      </pc:sldChg>
      <pc:sldChg chg="addSp delSp modSp add mod">
        <pc:chgData name="Somayazulu, Arjun R" userId="0ee57995-2e04-4bc6-8aff-35a0befa8d77" providerId="ADAL" clId="{2C340239-9AC6-4214-B513-6201069E9FC9}" dt="2022-10-24T20:38:06.738" v="23040" actId="20577"/>
        <pc:sldMkLst>
          <pc:docMk/>
          <pc:sldMk cId="3624669409" sldId="283"/>
        </pc:sldMkLst>
        <pc:spChg chg="mod">
          <ac:chgData name="Somayazulu, Arjun R" userId="0ee57995-2e04-4bc6-8aff-35a0befa8d77" providerId="ADAL" clId="{2C340239-9AC6-4214-B513-6201069E9FC9}" dt="2022-10-24T20:38:06.738" v="23040" actId="20577"/>
          <ac:spMkLst>
            <pc:docMk/>
            <pc:sldMk cId="3624669409" sldId="283"/>
            <ac:spMk id="7" creationId="{1996F101-D241-5546-87B0-30681D7CC8EB}"/>
          </ac:spMkLst>
        </pc:spChg>
        <pc:spChg chg="mod">
          <ac:chgData name="Somayazulu, Arjun R" userId="0ee57995-2e04-4bc6-8aff-35a0befa8d77" providerId="ADAL" clId="{2C340239-9AC6-4214-B513-6201069E9FC9}" dt="2022-10-23T05:02:24.201" v="9757" actId="20577"/>
          <ac:spMkLst>
            <pc:docMk/>
            <pc:sldMk cId="3624669409" sldId="283"/>
            <ac:spMk id="99" creationId="{00000000-0000-0000-0000-000000000000}"/>
          </ac:spMkLst>
        </pc:spChg>
        <pc:picChg chg="add mod">
          <ac:chgData name="Somayazulu, Arjun R" userId="0ee57995-2e04-4bc6-8aff-35a0befa8d77" providerId="ADAL" clId="{2C340239-9AC6-4214-B513-6201069E9FC9}" dt="2022-10-23T04:50:45.091" v="8525" actId="1076"/>
          <ac:picMkLst>
            <pc:docMk/>
            <pc:sldMk cId="3624669409" sldId="283"/>
            <ac:picMk id="3" creationId="{1A5B0EDC-CE8C-8739-E301-37B32794A4D5}"/>
          </ac:picMkLst>
        </pc:picChg>
        <pc:picChg chg="del">
          <ac:chgData name="Somayazulu, Arjun R" userId="0ee57995-2e04-4bc6-8aff-35a0befa8d77" providerId="ADAL" clId="{2C340239-9AC6-4214-B513-6201069E9FC9}" dt="2022-10-23T04:44:34.159" v="8006" actId="478"/>
          <ac:picMkLst>
            <pc:docMk/>
            <pc:sldMk cId="3624669409" sldId="283"/>
            <ac:picMk id="10" creationId="{4C9DA713-6B63-2B18-1C24-C9516537B674}"/>
          </ac:picMkLst>
        </pc:picChg>
        <pc:picChg chg="del">
          <ac:chgData name="Somayazulu, Arjun R" userId="0ee57995-2e04-4bc6-8aff-35a0befa8d77" providerId="ADAL" clId="{2C340239-9AC6-4214-B513-6201069E9FC9}" dt="2022-10-23T04:44:37.750" v="8008" actId="478"/>
          <ac:picMkLst>
            <pc:docMk/>
            <pc:sldMk cId="3624669409" sldId="283"/>
            <ac:picMk id="12" creationId="{2A838CF8-E78B-A1E6-E105-5D27B6057344}"/>
          </ac:picMkLst>
        </pc:picChg>
        <pc:picChg chg="del">
          <ac:chgData name="Somayazulu, Arjun R" userId="0ee57995-2e04-4bc6-8aff-35a0befa8d77" providerId="ADAL" clId="{2C340239-9AC6-4214-B513-6201069E9FC9}" dt="2022-10-23T04:44:37.750" v="8008" actId="478"/>
          <ac:picMkLst>
            <pc:docMk/>
            <pc:sldMk cId="3624669409" sldId="283"/>
            <ac:picMk id="14" creationId="{1CB07373-FE08-E8D4-8A22-744ACE93941A}"/>
          </ac:picMkLst>
        </pc:picChg>
      </pc:sldChg>
      <pc:sldChg chg="delSp modSp add mod ord">
        <pc:chgData name="Somayazulu, Arjun R" userId="0ee57995-2e04-4bc6-8aff-35a0befa8d77" providerId="ADAL" clId="{2C340239-9AC6-4214-B513-6201069E9FC9}" dt="2022-10-24T20:37:10.978" v="23024" actId="20577"/>
        <pc:sldMkLst>
          <pc:docMk/>
          <pc:sldMk cId="113008946" sldId="284"/>
        </pc:sldMkLst>
        <pc:spChg chg="mod">
          <ac:chgData name="Somayazulu, Arjun R" userId="0ee57995-2e04-4bc6-8aff-35a0befa8d77" providerId="ADAL" clId="{2C340239-9AC6-4214-B513-6201069E9FC9}" dt="2022-10-24T20:37:10.978" v="23024" actId="20577"/>
          <ac:spMkLst>
            <pc:docMk/>
            <pc:sldMk cId="113008946" sldId="284"/>
            <ac:spMk id="7" creationId="{1996F101-D241-5546-87B0-30681D7CC8EB}"/>
          </ac:spMkLst>
        </pc:spChg>
        <pc:spChg chg="mod">
          <ac:chgData name="Somayazulu, Arjun R" userId="0ee57995-2e04-4bc6-8aff-35a0befa8d77" providerId="ADAL" clId="{2C340239-9AC6-4214-B513-6201069E9FC9}" dt="2022-10-23T05:02:02.962" v="9736" actId="20577"/>
          <ac:spMkLst>
            <pc:docMk/>
            <pc:sldMk cId="113008946" sldId="284"/>
            <ac:spMk id="99" creationId="{00000000-0000-0000-0000-000000000000}"/>
          </ac:spMkLst>
        </pc:spChg>
        <pc:picChg chg="del">
          <ac:chgData name="Somayazulu, Arjun R" userId="0ee57995-2e04-4bc6-8aff-35a0befa8d77" providerId="ADAL" clId="{2C340239-9AC6-4214-B513-6201069E9FC9}" dt="2022-10-23T04:51:01.996" v="8529" actId="478"/>
          <ac:picMkLst>
            <pc:docMk/>
            <pc:sldMk cId="113008946" sldId="284"/>
            <ac:picMk id="3" creationId="{1A5B0EDC-CE8C-8739-E301-37B32794A4D5}"/>
          </ac:picMkLst>
        </pc:picChg>
      </pc:sldChg>
      <pc:sldChg chg="modSp add mod">
        <pc:chgData name="Somayazulu, Arjun R" userId="0ee57995-2e04-4bc6-8aff-35a0befa8d77" providerId="ADAL" clId="{2C340239-9AC6-4214-B513-6201069E9FC9}" dt="2022-10-24T20:38:33.448" v="23047" actId="20577"/>
        <pc:sldMkLst>
          <pc:docMk/>
          <pc:sldMk cId="2469637362" sldId="285"/>
        </pc:sldMkLst>
        <pc:spChg chg="mod">
          <ac:chgData name="Somayazulu, Arjun R" userId="0ee57995-2e04-4bc6-8aff-35a0befa8d77" providerId="ADAL" clId="{2C340239-9AC6-4214-B513-6201069E9FC9}" dt="2022-10-24T20:38:33.448" v="23047" actId="20577"/>
          <ac:spMkLst>
            <pc:docMk/>
            <pc:sldMk cId="2469637362" sldId="285"/>
            <ac:spMk id="7" creationId="{1996F101-D241-5546-87B0-30681D7CC8EB}"/>
          </ac:spMkLst>
        </pc:spChg>
        <pc:spChg chg="mod">
          <ac:chgData name="Somayazulu, Arjun R" userId="0ee57995-2e04-4bc6-8aff-35a0befa8d77" providerId="ADAL" clId="{2C340239-9AC6-4214-B513-6201069E9FC9}" dt="2022-10-23T04:56:11.428" v="9323" actId="20577"/>
          <ac:spMkLst>
            <pc:docMk/>
            <pc:sldMk cId="2469637362" sldId="285"/>
            <ac:spMk id="99" creationId="{00000000-0000-0000-0000-000000000000}"/>
          </ac:spMkLst>
        </pc:spChg>
      </pc:sldChg>
      <pc:sldChg chg="modSp add mod">
        <pc:chgData name="Somayazulu, Arjun R" userId="0ee57995-2e04-4bc6-8aff-35a0befa8d77" providerId="ADAL" clId="{2C340239-9AC6-4214-B513-6201069E9FC9}" dt="2022-10-24T20:40:05.636" v="23118" actId="20577"/>
        <pc:sldMkLst>
          <pc:docMk/>
          <pc:sldMk cId="2560701044" sldId="286"/>
        </pc:sldMkLst>
        <pc:spChg chg="mod">
          <ac:chgData name="Somayazulu, Arjun R" userId="0ee57995-2e04-4bc6-8aff-35a0befa8d77" providerId="ADAL" clId="{2C340239-9AC6-4214-B513-6201069E9FC9}" dt="2022-10-24T20:40:05.636" v="23118" actId="20577"/>
          <ac:spMkLst>
            <pc:docMk/>
            <pc:sldMk cId="2560701044" sldId="286"/>
            <ac:spMk id="7" creationId="{1996F101-D241-5546-87B0-30681D7CC8EB}"/>
          </ac:spMkLst>
        </pc:spChg>
        <pc:spChg chg="mod">
          <ac:chgData name="Somayazulu, Arjun R" userId="0ee57995-2e04-4bc6-8aff-35a0befa8d77" providerId="ADAL" clId="{2C340239-9AC6-4214-B513-6201069E9FC9}" dt="2022-10-23T04:59:47.008" v="9704" actId="20577"/>
          <ac:spMkLst>
            <pc:docMk/>
            <pc:sldMk cId="2560701044" sldId="286"/>
            <ac:spMk id="99" creationId="{00000000-0000-0000-0000-000000000000}"/>
          </ac:spMkLst>
        </pc:spChg>
      </pc:sldChg>
      <pc:sldChg chg="addSp delSp modSp add mod ord">
        <pc:chgData name="Somayazulu, Arjun R" userId="0ee57995-2e04-4bc6-8aff-35a0befa8d77" providerId="ADAL" clId="{2C340239-9AC6-4214-B513-6201069E9FC9}" dt="2022-10-24T21:17:35.758" v="23502" actId="2"/>
        <pc:sldMkLst>
          <pc:docMk/>
          <pc:sldMk cId="1948821365" sldId="287"/>
        </pc:sldMkLst>
        <pc:spChg chg="add mod">
          <ac:chgData name="Somayazulu, Arjun R" userId="0ee57995-2e04-4bc6-8aff-35a0befa8d77" providerId="ADAL" clId="{2C340239-9AC6-4214-B513-6201069E9FC9}" dt="2022-10-24T03:47:59.857" v="18940" actId="1076"/>
          <ac:spMkLst>
            <pc:docMk/>
            <pc:sldMk cId="1948821365" sldId="287"/>
            <ac:spMk id="2" creationId="{1952ED42-3C02-7C70-42B7-59B902CA569A}"/>
          </ac:spMkLst>
        </pc:spChg>
        <pc:spChg chg="del">
          <ac:chgData name="Somayazulu, Arjun R" userId="0ee57995-2e04-4bc6-8aff-35a0befa8d77" providerId="ADAL" clId="{2C340239-9AC6-4214-B513-6201069E9FC9}" dt="2022-10-23T05:05:57.854" v="9831" actId="478"/>
          <ac:spMkLst>
            <pc:docMk/>
            <pc:sldMk cId="1948821365" sldId="287"/>
            <ac:spMk id="7" creationId="{1996F101-D241-5546-87B0-30681D7CC8EB}"/>
          </ac:spMkLst>
        </pc:spChg>
        <pc:spChg chg="add mod">
          <ac:chgData name="Somayazulu, Arjun R" userId="0ee57995-2e04-4bc6-8aff-35a0befa8d77" providerId="ADAL" clId="{2C340239-9AC6-4214-B513-6201069E9FC9}" dt="2022-10-24T21:17:35.758" v="23502" actId="2"/>
          <ac:spMkLst>
            <pc:docMk/>
            <pc:sldMk cId="1948821365" sldId="287"/>
            <ac:spMk id="8" creationId="{389FA059-C16C-53F0-0537-DCCA92979D97}"/>
          </ac:spMkLst>
        </pc:spChg>
        <pc:spChg chg="mod">
          <ac:chgData name="Somayazulu, Arjun R" userId="0ee57995-2e04-4bc6-8aff-35a0befa8d77" providerId="ADAL" clId="{2C340239-9AC6-4214-B513-6201069E9FC9}" dt="2022-10-23T05:08:51.038" v="10026" actId="20577"/>
          <ac:spMkLst>
            <pc:docMk/>
            <pc:sldMk cId="1948821365" sldId="287"/>
            <ac:spMk id="99" creationId="{00000000-0000-0000-0000-000000000000}"/>
          </ac:spMkLst>
        </pc:spChg>
        <pc:picChg chg="del">
          <ac:chgData name="Somayazulu, Arjun R" userId="0ee57995-2e04-4bc6-8aff-35a0befa8d77" providerId="ADAL" clId="{2C340239-9AC6-4214-B513-6201069E9FC9}" dt="2022-10-23T05:05:58.865" v="9832" actId="478"/>
          <ac:picMkLst>
            <pc:docMk/>
            <pc:sldMk cId="1948821365" sldId="287"/>
            <ac:picMk id="3" creationId="{1A5B0EDC-CE8C-8739-E301-37B32794A4D5}"/>
          </ac:picMkLst>
        </pc:picChg>
        <pc:picChg chg="add del mod">
          <ac:chgData name="Somayazulu, Arjun R" userId="0ee57995-2e04-4bc6-8aff-35a0befa8d77" providerId="ADAL" clId="{2C340239-9AC6-4214-B513-6201069E9FC9}" dt="2022-10-23T05:06:24.950" v="9835" actId="478"/>
          <ac:picMkLst>
            <pc:docMk/>
            <pc:sldMk cId="1948821365" sldId="287"/>
            <ac:picMk id="4" creationId="{2F489C3B-48B1-6F04-7734-90343786F4E0}"/>
          </ac:picMkLst>
        </pc:picChg>
        <pc:picChg chg="add mod">
          <ac:chgData name="Somayazulu, Arjun R" userId="0ee57995-2e04-4bc6-8aff-35a0befa8d77" providerId="ADAL" clId="{2C340239-9AC6-4214-B513-6201069E9FC9}" dt="2022-10-23T23:26:05.655" v="17586" actId="1076"/>
          <ac:picMkLst>
            <pc:docMk/>
            <pc:sldMk cId="1948821365" sldId="287"/>
            <ac:picMk id="6" creationId="{C7EA267D-C57E-9B6A-D23B-EF7235BA27EF}"/>
          </ac:picMkLst>
        </pc:picChg>
      </pc:sldChg>
      <pc:sldChg chg="modSp add mod">
        <pc:chgData name="Somayazulu, Arjun R" userId="0ee57995-2e04-4bc6-8aff-35a0befa8d77" providerId="ADAL" clId="{2C340239-9AC6-4214-B513-6201069E9FC9}" dt="2022-10-24T20:40:33.096" v="23125" actId="21"/>
        <pc:sldMkLst>
          <pc:docMk/>
          <pc:sldMk cId="2654188959" sldId="288"/>
        </pc:sldMkLst>
        <pc:spChg chg="mod">
          <ac:chgData name="Somayazulu, Arjun R" userId="0ee57995-2e04-4bc6-8aff-35a0befa8d77" providerId="ADAL" clId="{2C340239-9AC6-4214-B513-6201069E9FC9}" dt="2022-10-24T20:40:33.096" v="23125" actId="21"/>
          <ac:spMkLst>
            <pc:docMk/>
            <pc:sldMk cId="2654188959" sldId="288"/>
            <ac:spMk id="7" creationId="{1996F101-D241-5546-87B0-30681D7CC8EB}"/>
          </ac:spMkLst>
        </pc:spChg>
      </pc:sldChg>
      <pc:sldChg chg="modSp add mod">
        <pc:chgData name="Somayazulu, Arjun R" userId="0ee57995-2e04-4bc6-8aff-35a0befa8d77" providerId="ADAL" clId="{2C340239-9AC6-4214-B513-6201069E9FC9}" dt="2022-10-24T05:18:44.736" v="19837" actId="20577"/>
        <pc:sldMkLst>
          <pc:docMk/>
          <pc:sldMk cId="810596502" sldId="289"/>
        </pc:sldMkLst>
        <pc:spChg chg="mod">
          <ac:chgData name="Somayazulu, Arjun R" userId="0ee57995-2e04-4bc6-8aff-35a0befa8d77" providerId="ADAL" clId="{2C340239-9AC6-4214-B513-6201069E9FC9}" dt="2022-10-24T05:18:44.736" v="19837" actId="20577"/>
          <ac:spMkLst>
            <pc:docMk/>
            <pc:sldMk cId="810596502" sldId="289"/>
            <ac:spMk id="5" creationId="{EE6731CD-A53F-3940-A531-144BF988EF7E}"/>
          </ac:spMkLst>
        </pc:spChg>
        <pc:spChg chg="mod">
          <ac:chgData name="Somayazulu, Arjun R" userId="0ee57995-2e04-4bc6-8aff-35a0befa8d77" providerId="ADAL" clId="{2C340239-9AC6-4214-B513-6201069E9FC9}" dt="2022-10-24T04:04:28.176" v="19115" actId="20577"/>
          <ac:spMkLst>
            <pc:docMk/>
            <pc:sldMk cId="810596502" sldId="289"/>
            <ac:spMk id="141" creationId="{00000000-0000-0000-0000-000000000000}"/>
          </ac:spMkLst>
        </pc:spChg>
      </pc:sldChg>
      <pc:sldChg chg="add del">
        <pc:chgData name="Somayazulu, Arjun R" userId="0ee57995-2e04-4bc6-8aff-35a0befa8d77" providerId="ADAL" clId="{2C340239-9AC6-4214-B513-6201069E9FC9}" dt="2022-10-23T19:41:02.853" v="13429" actId="47"/>
        <pc:sldMkLst>
          <pc:docMk/>
          <pc:sldMk cId="2320624115" sldId="290"/>
        </pc:sldMkLst>
      </pc:sldChg>
      <pc:sldChg chg="addSp delSp modSp add mod">
        <pc:chgData name="Somayazulu, Arjun R" userId="0ee57995-2e04-4bc6-8aff-35a0befa8d77" providerId="ADAL" clId="{2C340239-9AC6-4214-B513-6201069E9FC9}" dt="2022-10-24T03:47:14.173" v="18936" actId="1076"/>
        <pc:sldMkLst>
          <pc:docMk/>
          <pc:sldMk cId="3959125362" sldId="290"/>
        </pc:sldMkLst>
        <pc:spChg chg="add mod">
          <ac:chgData name="Somayazulu, Arjun R" userId="0ee57995-2e04-4bc6-8aff-35a0befa8d77" providerId="ADAL" clId="{2C340239-9AC6-4214-B513-6201069E9FC9}" dt="2022-10-24T03:47:14.173" v="18936" actId="1076"/>
          <ac:spMkLst>
            <pc:docMk/>
            <pc:sldMk cId="3959125362" sldId="290"/>
            <ac:spMk id="4" creationId="{24886847-8618-725F-31EF-3005ED24E9EC}"/>
          </ac:spMkLst>
        </pc:spChg>
        <pc:spChg chg="mod">
          <ac:chgData name="Somayazulu, Arjun R" userId="0ee57995-2e04-4bc6-8aff-35a0befa8d77" providerId="ADAL" clId="{2C340239-9AC6-4214-B513-6201069E9FC9}" dt="2022-10-23T22:57:32.321" v="17335" actId="20577"/>
          <ac:spMkLst>
            <pc:docMk/>
            <pc:sldMk cId="3959125362" sldId="290"/>
            <ac:spMk id="7" creationId="{1996F101-D241-5546-87B0-30681D7CC8EB}"/>
          </ac:spMkLst>
        </pc:spChg>
        <pc:picChg chg="add mod">
          <ac:chgData name="Somayazulu, Arjun R" userId="0ee57995-2e04-4bc6-8aff-35a0befa8d77" providerId="ADAL" clId="{2C340239-9AC6-4214-B513-6201069E9FC9}" dt="2022-10-23T22:54:20.825" v="16961" actId="1076"/>
          <ac:picMkLst>
            <pc:docMk/>
            <pc:sldMk cId="3959125362" sldId="290"/>
            <ac:picMk id="2" creationId="{48C13688-6EA9-60A9-C596-E47294F324C8}"/>
          </ac:picMkLst>
        </pc:picChg>
        <pc:picChg chg="del">
          <ac:chgData name="Somayazulu, Arjun R" userId="0ee57995-2e04-4bc6-8aff-35a0befa8d77" providerId="ADAL" clId="{2C340239-9AC6-4214-B513-6201069E9FC9}" dt="2022-10-23T22:54:12.477" v="16953" actId="478"/>
          <ac:picMkLst>
            <pc:docMk/>
            <pc:sldMk cId="3959125362" sldId="290"/>
            <ac:picMk id="10" creationId="{4C9DA713-6B63-2B18-1C24-C9516537B674}"/>
          </ac:picMkLst>
        </pc:picChg>
        <pc:picChg chg="del">
          <ac:chgData name="Somayazulu, Arjun R" userId="0ee57995-2e04-4bc6-8aff-35a0befa8d77" providerId="ADAL" clId="{2C340239-9AC6-4214-B513-6201069E9FC9}" dt="2022-10-23T22:54:11.364" v="16952" actId="478"/>
          <ac:picMkLst>
            <pc:docMk/>
            <pc:sldMk cId="3959125362" sldId="290"/>
            <ac:picMk id="12" creationId="{2A838CF8-E78B-A1E6-E105-5D27B6057344}"/>
          </ac:picMkLst>
        </pc:picChg>
        <pc:picChg chg="del">
          <ac:chgData name="Somayazulu, Arjun R" userId="0ee57995-2e04-4bc6-8aff-35a0befa8d77" providerId="ADAL" clId="{2C340239-9AC6-4214-B513-6201069E9FC9}" dt="2022-10-23T22:54:13.442" v="16954" actId="478"/>
          <ac:picMkLst>
            <pc:docMk/>
            <pc:sldMk cId="3959125362" sldId="290"/>
            <ac:picMk id="14" creationId="{1CB07373-FE08-E8D4-8A22-744ACE93941A}"/>
          </ac:picMkLst>
        </pc:picChg>
      </pc:sldChg>
      <pc:sldChg chg="modSp add mod">
        <pc:chgData name="Somayazulu, Arjun R" userId="0ee57995-2e04-4bc6-8aff-35a0befa8d77" providerId="ADAL" clId="{2C340239-9AC6-4214-B513-6201069E9FC9}" dt="2022-10-24T04:11:08.581" v="19389" actId="20577"/>
        <pc:sldMkLst>
          <pc:docMk/>
          <pc:sldMk cId="2467371360" sldId="291"/>
        </pc:sldMkLst>
        <pc:spChg chg="mod">
          <ac:chgData name="Somayazulu, Arjun R" userId="0ee57995-2e04-4bc6-8aff-35a0befa8d77" providerId="ADAL" clId="{2C340239-9AC6-4214-B513-6201069E9FC9}" dt="2022-10-24T04:11:08.581" v="19389" actId="20577"/>
          <ac:spMkLst>
            <pc:docMk/>
            <pc:sldMk cId="2467371360" sldId="291"/>
            <ac:spMk id="5" creationId="{993598B3-575A-E340-B3BA-84FDB74CF2DC}"/>
          </ac:spMkLst>
        </pc:spChg>
        <pc:spChg chg="mod">
          <ac:chgData name="Somayazulu, Arjun R" userId="0ee57995-2e04-4bc6-8aff-35a0befa8d77" providerId="ADAL" clId="{2C340239-9AC6-4214-B513-6201069E9FC9}" dt="2022-10-24T03:29:40.276" v="18429" actId="20577"/>
          <ac:spMkLst>
            <pc:docMk/>
            <pc:sldMk cId="2467371360" sldId="291"/>
            <ac:spMk id="148" creationId="{00000000-0000-0000-0000-000000000000}"/>
          </ac:spMkLst>
        </pc:spChg>
      </pc:sldChg>
      <pc:sldChg chg="modSp add mod">
        <pc:chgData name="Somayazulu, Arjun R" userId="0ee57995-2e04-4bc6-8aff-35a0befa8d77" providerId="ADAL" clId="{2C340239-9AC6-4214-B513-6201069E9FC9}" dt="2022-10-24T17:26:34.029" v="22641" actId="20577"/>
        <pc:sldMkLst>
          <pc:docMk/>
          <pc:sldMk cId="768219050" sldId="292"/>
        </pc:sldMkLst>
        <pc:spChg chg="mod">
          <ac:chgData name="Somayazulu, Arjun R" userId="0ee57995-2e04-4bc6-8aff-35a0befa8d77" providerId="ADAL" clId="{2C340239-9AC6-4214-B513-6201069E9FC9}" dt="2022-10-24T17:26:34.029" v="22641" actId="20577"/>
          <ac:spMkLst>
            <pc:docMk/>
            <pc:sldMk cId="768219050" sldId="292"/>
            <ac:spMk id="8" creationId="{091DC575-223A-C94A-A001-89220D6317E7}"/>
          </ac:spMkLst>
        </pc:spChg>
        <pc:spChg chg="mod">
          <ac:chgData name="Somayazulu, Arjun R" userId="0ee57995-2e04-4bc6-8aff-35a0befa8d77" providerId="ADAL" clId="{2C340239-9AC6-4214-B513-6201069E9FC9}" dt="2022-10-24T03:28:28.907" v="18419" actId="20577"/>
          <ac:spMkLst>
            <pc:docMk/>
            <pc:sldMk cId="768219050" sldId="292"/>
            <ac:spMk id="162" creationId="{00000000-0000-0000-0000-000000000000}"/>
          </ac:spMkLst>
        </pc:spChg>
      </pc:sldChg>
      <pc:sldChg chg="modSp add mod">
        <pc:chgData name="Somayazulu, Arjun R" userId="0ee57995-2e04-4bc6-8aff-35a0befa8d77" providerId="ADAL" clId="{2C340239-9AC6-4214-B513-6201069E9FC9}" dt="2022-10-24T20:36:18.714" v="23018" actId="20577"/>
        <pc:sldMkLst>
          <pc:docMk/>
          <pc:sldMk cId="2436615654" sldId="293"/>
        </pc:sldMkLst>
        <pc:spChg chg="mod">
          <ac:chgData name="Somayazulu, Arjun R" userId="0ee57995-2e04-4bc6-8aff-35a0befa8d77" providerId="ADAL" clId="{2C340239-9AC6-4214-B513-6201069E9FC9}" dt="2022-10-24T20:36:18.714" v="23018" actId="20577"/>
          <ac:spMkLst>
            <pc:docMk/>
            <pc:sldMk cId="2436615654" sldId="293"/>
            <ac:spMk id="7" creationId="{1996F101-D241-5546-87B0-30681D7CC8EB}"/>
          </ac:spMkLst>
        </pc:spChg>
      </pc:sldChg>
      <pc:sldChg chg="modSp add mod">
        <pc:chgData name="Somayazulu, Arjun R" userId="0ee57995-2e04-4bc6-8aff-35a0befa8d77" providerId="ADAL" clId="{2C340239-9AC6-4214-B513-6201069E9FC9}" dt="2022-10-24T20:30:36.831" v="22965" actId="21"/>
        <pc:sldMkLst>
          <pc:docMk/>
          <pc:sldMk cId="662994539" sldId="294"/>
        </pc:sldMkLst>
        <pc:spChg chg="mod">
          <ac:chgData name="Somayazulu, Arjun R" userId="0ee57995-2e04-4bc6-8aff-35a0befa8d77" providerId="ADAL" clId="{2C340239-9AC6-4214-B513-6201069E9FC9}" dt="2022-10-24T20:30:36.831" v="22965" actId="21"/>
          <ac:spMkLst>
            <pc:docMk/>
            <pc:sldMk cId="662994539" sldId="294"/>
            <ac:spMk id="25" creationId="{C9257080-E8C5-2341-8377-21ECCCB7A7C2}"/>
          </ac:spMkLst>
        </pc:spChg>
      </pc:sldChg>
      <pc:sldChg chg="modSp add mod">
        <pc:chgData name="Somayazulu, Arjun R" userId="0ee57995-2e04-4bc6-8aff-35a0befa8d77" providerId="ADAL" clId="{2C340239-9AC6-4214-B513-6201069E9FC9}" dt="2022-10-24T20:42:47.789" v="23135" actId="20577"/>
        <pc:sldMkLst>
          <pc:docMk/>
          <pc:sldMk cId="970822752" sldId="295"/>
        </pc:sldMkLst>
        <pc:spChg chg="mod">
          <ac:chgData name="Somayazulu, Arjun R" userId="0ee57995-2e04-4bc6-8aff-35a0befa8d77" providerId="ADAL" clId="{2C340239-9AC6-4214-B513-6201069E9FC9}" dt="2022-10-24T20:42:47.789" v="23135" actId="20577"/>
          <ac:spMkLst>
            <pc:docMk/>
            <pc:sldMk cId="970822752" sldId="295"/>
            <ac:spMk id="25" creationId="{C9257080-E8C5-2341-8377-21ECCCB7A7C2}"/>
          </ac:spMkLst>
        </pc:spChg>
      </pc:sldChg>
      <pc:sldChg chg="modSp add mod">
        <pc:chgData name="Somayazulu, Arjun R" userId="0ee57995-2e04-4bc6-8aff-35a0befa8d77" providerId="ADAL" clId="{2C340239-9AC6-4214-B513-6201069E9FC9}" dt="2022-10-24T20:31:22.936" v="22971" actId="20577"/>
        <pc:sldMkLst>
          <pc:docMk/>
          <pc:sldMk cId="2341658394" sldId="296"/>
        </pc:sldMkLst>
        <pc:spChg chg="mod">
          <ac:chgData name="Somayazulu, Arjun R" userId="0ee57995-2e04-4bc6-8aff-35a0befa8d77" providerId="ADAL" clId="{2C340239-9AC6-4214-B513-6201069E9FC9}" dt="2022-10-24T20:31:22.936" v="22971" actId="20577"/>
          <ac:spMkLst>
            <pc:docMk/>
            <pc:sldMk cId="2341658394" sldId="296"/>
            <ac:spMk id="25" creationId="{C9257080-E8C5-2341-8377-21ECCCB7A7C2}"/>
          </ac:spMkLst>
        </pc:spChg>
      </pc:sldChg>
      <pc:sldChg chg="modSp add mod">
        <pc:chgData name="Somayazulu, Arjun R" userId="0ee57995-2e04-4bc6-8aff-35a0befa8d77" providerId="ADAL" clId="{2C340239-9AC6-4214-B513-6201069E9FC9}" dt="2022-10-24T20:31:27.377" v="22972" actId="20577"/>
        <pc:sldMkLst>
          <pc:docMk/>
          <pc:sldMk cId="2274667463" sldId="297"/>
        </pc:sldMkLst>
        <pc:spChg chg="mod">
          <ac:chgData name="Somayazulu, Arjun R" userId="0ee57995-2e04-4bc6-8aff-35a0befa8d77" providerId="ADAL" clId="{2C340239-9AC6-4214-B513-6201069E9FC9}" dt="2022-10-24T20:31:27.377" v="22972" actId="20577"/>
          <ac:spMkLst>
            <pc:docMk/>
            <pc:sldMk cId="2274667463" sldId="297"/>
            <ac:spMk id="25" creationId="{C9257080-E8C5-2341-8377-21ECCCB7A7C2}"/>
          </ac:spMkLst>
        </pc:spChg>
      </pc:sldChg>
      <pc:sldChg chg="modSp add mod">
        <pc:chgData name="Somayazulu, Arjun R" userId="0ee57995-2e04-4bc6-8aff-35a0befa8d77" providerId="ADAL" clId="{2C340239-9AC6-4214-B513-6201069E9FC9}" dt="2022-10-24T20:31:31.307" v="22973" actId="20577"/>
        <pc:sldMkLst>
          <pc:docMk/>
          <pc:sldMk cId="4191853315" sldId="298"/>
        </pc:sldMkLst>
        <pc:spChg chg="mod">
          <ac:chgData name="Somayazulu, Arjun R" userId="0ee57995-2e04-4bc6-8aff-35a0befa8d77" providerId="ADAL" clId="{2C340239-9AC6-4214-B513-6201069E9FC9}" dt="2022-10-24T20:31:31.307" v="22973" actId="20577"/>
          <ac:spMkLst>
            <pc:docMk/>
            <pc:sldMk cId="4191853315" sldId="298"/>
            <ac:spMk id="25" creationId="{C9257080-E8C5-2341-8377-21ECCCB7A7C2}"/>
          </ac:spMkLst>
        </pc:spChg>
      </pc:sldChg>
      <pc:sldChg chg="add">
        <pc:chgData name="Somayazulu, Arjun R" userId="0ee57995-2e04-4bc6-8aff-35a0befa8d77" providerId="ADAL" clId="{2C340239-9AC6-4214-B513-6201069E9FC9}" dt="2022-10-24T20:31:13.343" v="22969"/>
        <pc:sldMkLst>
          <pc:docMk/>
          <pc:sldMk cId="2165720711" sldId="299"/>
        </pc:sldMkLst>
      </pc:sldChg>
      <pc:sldChg chg="modSp add mod">
        <pc:chgData name="Somayazulu, Arjun R" userId="0ee57995-2e04-4bc6-8aff-35a0befa8d77" providerId="ADAL" clId="{2C340239-9AC6-4214-B513-6201069E9FC9}" dt="2022-10-24T20:44:32.560" v="23139" actId="20577"/>
        <pc:sldMkLst>
          <pc:docMk/>
          <pc:sldMk cId="294353900" sldId="300"/>
        </pc:sldMkLst>
        <pc:spChg chg="mod">
          <ac:chgData name="Somayazulu, Arjun R" userId="0ee57995-2e04-4bc6-8aff-35a0befa8d77" providerId="ADAL" clId="{2C340239-9AC6-4214-B513-6201069E9FC9}" dt="2022-10-24T20:31:54.336" v="22979" actId="20577"/>
          <ac:spMkLst>
            <pc:docMk/>
            <pc:sldMk cId="294353900" sldId="300"/>
            <ac:spMk id="25" creationId="{C9257080-E8C5-2341-8377-21ECCCB7A7C2}"/>
          </ac:spMkLst>
        </pc:spChg>
        <pc:spChg chg="mod">
          <ac:chgData name="Somayazulu, Arjun R" userId="0ee57995-2e04-4bc6-8aff-35a0befa8d77" providerId="ADAL" clId="{2C340239-9AC6-4214-B513-6201069E9FC9}" dt="2022-10-24T20:44:32.560" v="23139" actId="20577"/>
          <ac:spMkLst>
            <pc:docMk/>
            <pc:sldMk cId="294353900" sldId="300"/>
            <ac:spMk id="64" creationId="{00000000-0000-0000-0000-000000000000}"/>
          </ac:spMkLst>
        </pc:spChg>
      </pc:sldChg>
      <pc:sldChg chg="modSp add mod">
        <pc:chgData name="Somayazulu, Arjun R" userId="0ee57995-2e04-4bc6-8aff-35a0befa8d77" providerId="ADAL" clId="{2C340239-9AC6-4214-B513-6201069E9FC9}" dt="2022-10-24T20:44:35.762" v="23140" actId="20577"/>
        <pc:sldMkLst>
          <pc:docMk/>
          <pc:sldMk cId="3615499810" sldId="301"/>
        </pc:sldMkLst>
        <pc:spChg chg="mod">
          <ac:chgData name="Somayazulu, Arjun R" userId="0ee57995-2e04-4bc6-8aff-35a0befa8d77" providerId="ADAL" clId="{2C340239-9AC6-4214-B513-6201069E9FC9}" dt="2022-10-24T20:32:11.316" v="22982" actId="20577"/>
          <ac:spMkLst>
            <pc:docMk/>
            <pc:sldMk cId="3615499810" sldId="301"/>
            <ac:spMk id="25" creationId="{C9257080-E8C5-2341-8377-21ECCCB7A7C2}"/>
          </ac:spMkLst>
        </pc:spChg>
        <pc:spChg chg="mod">
          <ac:chgData name="Somayazulu, Arjun R" userId="0ee57995-2e04-4bc6-8aff-35a0befa8d77" providerId="ADAL" clId="{2C340239-9AC6-4214-B513-6201069E9FC9}" dt="2022-10-24T20:44:35.762" v="23140" actId="20577"/>
          <ac:spMkLst>
            <pc:docMk/>
            <pc:sldMk cId="3615499810" sldId="301"/>
            <ac:spMk id="64" creationId="{00000000-0000-0000-0000-000000000000}"/>
          </ac:spMkLst>
        </pc:spChg>
      </pc:sldChg>
      <pc:sldChg chg="add del">
        <pc:chgData name="Somayazulu, Arjun R" userId="0ee57995-2e04-4bc6-8aff-35a0befa8d77" providerId="ADAL" clId="{2C340239-9AC6-4214-B513-6201069E9FC9}" dt="2022-10-24T20:32:21.524" v="22983" actId="47"/>
        <pc:sldMkLst>
          <pc:docMk/>
          <pc:sldMk cId="2130910554" sldId="302"/>
        </pc:sldMkLst>
      </pc:sldChg>
      <pc:sldChg chg="modSp add mod">
        <pc:chgData name="Somayazulu, Arjun R" userId="0ee57995-2e04-4bc6-8aff-35a0befa8d77" providerId="ADAL" clId="{2C340239-9AC6-4214-B513-6201069E9FC9}" dt="2022-10-24T21:17:10.440" v="23451" actId="2"/>
        <pc:sldMkLst>
          <pc:docMk/>
          <pc:sldMk cId="761927489" sldId="303"/>
        </pc:sldMkLst>
        <pc:spChg chg="mod">
          <ac:chgData name="Somayazulu, Arjun R" userId="0ee57995-2e04-4bc6-8aff-35a0befa8d77" providerId="ADAL" clId="{2C340239-9AC6-4214-B513-6201069E9FC9}" dt="2022-10-24T21:17:10.440" v="23451" actId="2"/>
          <ac:spMkLst>
            <pc:docMk/>
            <pc:sldMk cId="761927489" sldId="303"/>
            <ac:spMk id="25" creationId="{C9257080-E8C5-2341-8377-21ECCCB7A7C2}"/>
          </ac:spMkLst>
        </pc:spChg>
        <pc:spChg chg="mod">
          <ac:chgData name="Somayazulu, Arjun R" userId="0ee57995-2e04-4bc6-8aff-35a0befa8d77" providerId="ADAL" clId="{2C340239-9AC6-4214-B513-6201069E9FC9}" dt="2022-10-24T20:44:44.715" v="23144" actId="20577"/>
          <ac:spMkLst>
            <pc:docMk/>
            <pc:sldMk cId="761927489" sldId="303"/>
            <ac:spMk id="64" creationId="{00000000-0000-0000-0000-000000000000}"/>
          </ac:spMkLst>
        </pc:spChg>
      </pc:sldChg>
      <pc:sldChg chg="modSp add mod">
        <pc:chgData name="Somayazulu, Arjun R" userId="0ee57995-2e04-4bc6-8aff-35a0befa8d77" providerId="ADAL" clId="{2C340239-9AC6-4214-B513-6201069E9FC9}" dt="2022-10-24T21:17:08.470" v="23449" actId="2"/>
        <pc:sldMkLst>
          <pc:docMk/>
          <pc:sldMk cId="4063164232" sldId="304"/>
        </pc:sldMkLst>
        <pc:spChg chg="mod">
          <ac:chgData name="Somayazulu, Arjun R" userId="0ee57995-2e04-4bc6-8aff-35a0befa8d77" providerId="ADAL" clId="{2C340239-9AC6-4214-B513-6201069E9FC9}" dt="2022-10-24T21:17:08.470" v="23449" actId="2"/>
          <ac:spMkLst>
            <pc:docMk/>
            <pc:sldMk cId="4063164232" sldId="304"/>
            <ac:spMk id="25" creationId="{C9257080-E8C5-2341-8377-21ECCCB7A7C2}"/>
          </ac:spMkLst>
        </pc:spChg>
        <pc:spChg chg="mod">
          <ac:chgData name="Somayazulu, Arjun R" userId="0ee57995-2e04-4bc6-8aff-35a0befa8d77" providerId="ADAL" clId="{2C340239-9AC6-4214-B513-6201069E9FC9}" dt="2022-10-24T20:44:39.872" v="23143" actId="20577"/>
          <ac:spMkLst>
            <pc:docMk/>
            <pc:sldMk cId="4063164232" sldId="304"/>
            <ac:spMk id="64" creationId="{00000000-0000-0000-0000-000000000000}"/>
          </ac:spMkLst>
        </pc:spChg>
      </pc:sldChg>
      <pc:sldChg chg="modSp add mod">
        <pc:chgData name="Somayazulu, Arjun R" userId="0ee57995-2e04-4bc6-8aff-35a0befa8d77" providerId="ADAL" clId="{2C340239-9AC6-4214-B513-6201069E9FC9}" dt="2022-10-24T21:17:13.654" v="23455" actId="2"/>
        <pc:sldMkLst>
          <pc:docMk/>
          <pc:sldMk cId="3244785140" sldId="305"/>
        </pc:sldMkLst>
        <pc:spChg chg="mod">
          <ac:chgData name="Somayazulu, Arjun R" userId="0ee57995-2e04-4bc6-8aff-35a0befa8d77" providerId="ADAL" clId="{2C340239-9AC6-4214-B513-6201069E9FC9}" dt="2022-10-24T21:17:13.654" v="23455" actId="2"/>
          <ac:spMkLst>
            <pc:docMk/>
            <pc:sldMk cId="3244785140" sldId="305"/>
            <ac:spMk id="3" creationId="{D05C4E5E-7F6A-5E4D-858F-0952A10244B6}"/>
          </ac:spMkLst>
        </pc:spChg>
      </pc:sldChg>
      <pc:sldChg chg="modSp add mod">
        <pc:chgData name="Somayazulu, Arjun R" userId="0ee57995-2e04-4bc6-8aff-35a0befa8d77" providerId="ADAL" clId="{2C340239-9AC6-4214-B513-6201069E9FC9}" dt="2022-10-24T21:17:15.858" v="23459" actId="2"/>
        <pc:sldMkLst>
          <pc:docMk/>
          <pc:sldMk cId="296042654" sldId="306"/>
        </pc:sldMkLst>
        <pc:spChg chg="mod">
          <ac:chgData name="Somayazulu, Arjun R" userId="0ee57995-2e04-4bc6-8aff-35a0befa8d77" providerId="ADAL" clId="{2C340239-9AC6-4214-B513-6201069E9FC9}" dt="2022-10-24T21:17:15.858" v="23459" actId="2"/>
          <ac:spMkLst>
            <pc:docMk/>
            <pc:sldMk cId="296042654" sldId="306"/>
            <ac:spMk id="3" creationId="{D05C4E5E-7F6A-5E4D-858F-0952A10244B6}"/>
          </ac:spMkLst>
        </pc:spChg>
      </pc:sldChg>
      <pc:sldChg chg="modSp add mod">
        <pc:chgData name="Somayazulu, Arjun R" userId="0ee57995-2e04-4bc6-8aff-35a0befa8d77" providerId="ADAL" clId="{2C340239-9AC6-4214-B513-6201069E9FC9}" dt="2022-10-24T21:17:17.697" v="23463" actId="2"/>
        <pc:sldMkLst>
          <pc:docMk/>
          <pc:sldMk cId="1364715786" sldId="307"/>
        </pc:sldMkLst>
        <pc:spChg chg="mod">
          <ac:chgData name="Somayazulu, Arjun R" userId="0ee57995-2e04-4bc6-8aff-35a0befa8d77" providerId="ADAL" clId="{2C340239-9AC6-4214-B513-6201069E9FC9}" dt="2022-10-24T21:17:17.697" v="23463" actId="2"/>
          <ac:spMkLst>
            <pc:docMk/>
            <pc:sldMk cId="1364715786" sldId="307"/>
            <ac:spMk id="3" creationId="{D05C4E5E-7F6A-5E4D-858F-0952A10244B6}"/>
          </ac:spMkLst>
        </pc:spChg>
      </pc:sldChg>
      <pc:sldChg chg="modSp add mod">
        <pc:chgData name="Somayazulu, Arjun R" userId="0ee57995-2e04-4bc6-8aff-35a0befa8d77" providerId="ADAL" clId="{2C340239-9AC6-4214-B513-6201069E9FC9}" dt="2022-10-24T21:17:18.902" v="23467" actId="2"/>
        <pc:sldMkLst>
          <pc:docMk/>
          <pc:sldMk cId="3055859874" sldId="308"/>
        </pc:sldMkLst>
        <pc:spChg chg="mod">
          <ac:chgData name="Somayazulu, Arjun R" userId="0ee57995-2e04-4bc6-8aff-35a0befa8d77" providerId="ADAL" clId="{2C340239-9AC6-4214-B513-6201069E9FC9}" dt="2022-10-24T21:17:18.902" v="23467" actId="2"/>
          <ac:spMkLst>
            <pc:docMk/>
            <pc:sldMk cId="3055859874" sldId="308"/>
            <ac:spMk id="3" creationId="{D05C4E5E-7F6A-5E4D-858F-0952A10244B6}"/>
          </ac:spMkLst>
        </pc:spChg>
      </pc:sldChg>
      <pc:sldChg chg="modSp add mod">
        <pc:chgData name="Somayazulu, Arjun R" userId="0ee57995-2e04-4bc6-8aff-35a0befa8d77" providerId="ADAL" clId="{2C340239-9AC6-4214-B513-6201069E9FC9}" dt="2022-10-24T21:17:20.646" v="23473" actId="2"/>
        <pc:sldMkLst>
          <pc:docMk/>
          <pc:sldMk cId="3233009501" sldId="309"/>
        </pc:sldMkLst>
        <pc:spChg chg="mod">
          <ac:chgData name="Somayazulu, Arjun R" userId="0ee57995-2e04-4bc6-8aff-35a0befa8d77" providerId="ADAL" clId="{2C340239-9AC6-4214-B513-6201069E9FC9}" dt="2022-10-24T21:17:20.646" v="23473" actId="2"/>
          <ac:spMkLst>
            <pc:docMk/>
            <pc:sldMk cId="3233009501" sldId="309"/>
            <ac:spMk id="3" creationId="{D05C4E5E-7F6A-5E4D-858F-0952A10244B6}"/>
          </ac:spMkLst>
        </pc:spChg>
      </pc:sldChg>
      <pc:sldChg chg="modSp add mod">
        <pc:chgData name="Somayazulu, Arjun R" userId="0ee57995-2e04-4bc6-8aff-35a0befa8d77" providerId="ADAL" clId="{2C340239-9AC6-4214-B513-6201069E9FC9}" dt="2022-10-24T21:17:22.774" v="23479" actId="2"/>
        <pc:sldMkLst>
          <pc:docMk/>
          <pc:sldMk cId="2628318008" sldId="310"/>
        </pc:sldMkLst>
        <pc:spChg chg="mod">
          <ac:chgData name="Somayazulu, Arjun R" userId="0ee57995-2e04-4bc6-8aff-35a0befa8d77" providerId="ADAL" clId="{2C340239-9AC6-4214-B513-6201069E9FC9}" dt="2022-10-24T21:17:22.774" v="23479" actId="2"/>
          <ac:spMkLst>
            <pc:docMk/>
            <pc:sldMk cId="2628318008" sldId="310"/>
            <ac:spMk id="3" creationId="{D05C4E5E-7F6A-5E4D-858F-0952A10244B6}"/>
          </ac:spMkLst>
        </pc:spChg>
      </pc:sldChg>
      <pc:sldChg chg="modSp add mod">
        <pc:chgData name="Somayazulu, Arjun R" userId="0ee57995-2e04-4bc6-8aff-35a0befa8d77" providerId="ADAL" clId="{2C340239-9AC6-4214-B513-6201069E9FC9}" dt="2022-10-24T21:17:26.103" v="23485" actId="2"/>
        <pc:sldMkLst>
          <pc:docMk/>
          <pc:sldMk cId="1727777533" sldId="311"/>
        </pc:sldMkLst>
        <pc:spChg chg="mod">
          <ac:chgData name="Somayazulu, Arjun R" userId="0ee57995-2e04-4bc6-8aff-35a0befa8d77" providerId="ADAL" clId="{2C340239-9AC6-4214-B513-6201069E9FC9}" dt="2022-10-24T21:17:26.103" v="23485" actId="2"/>
          <ac:spMkLst>
            <pc:docMk/>
            <pc:sldMk cId="1727777533" sldId="311"/>
            <ac:spMk id="3" creationId="{D05C4E5E-7F6A-5E4D-858F-0952A10244B6}"/>
          </ac:spMkLst>
        </pc:spChg>
      </pc:sldChg>
      <pc:sldChg chg="modSp add mod">
        <pc:chgData name="Somayazulu, Arjun R" userId="0ee57995-2e04-4bc6-8aff-35a0befa8d77" providerId="ADAL" clId="{2C340239-9AC6-4214-B513-6201069E9FC9}" dt="2022-10-24T21:17:29.038" v="23489" actId="2"/>
        <pc:sldMkLst>
          <pc:docMk/>
          <pc:sldMk cId="2934156636" sldId="312"/>
        </pc:sldMkLst>
        <pc:spChg chg="mod">
          <ac:chgData name="Somayazulu, Arjun R" userId="0ee57995-2e04-4bc6-8aff-35a0befa8d77" providerId="ADAL" clId="{2C340239-9AC6-4214-B513-6201069E9FC9}" dt="2022-10-24T21:17:29.038" v="23489" actId="2"/>
          <ac:spMkLst>
            <pc:docMk/>
            <pc:sldMk cId="2934156636" sldId="312"/>
            <ac:spMk id="3" creationId="{D05C4E5E-7F6A-5E4D-858F-0952A10244B6}"/>
          </ac:spMkLst>
        </pc:spChg>
      </pc:sldChg>
      <pc:sldChg chg="modSp add mod">
        <pc:chgData name="Somayazulu, Arjun R" userId="0ee57995-2e04-4bc6-8aff-35a0befa8d77" providerId="ADAL" clId="{2C340239-9AC6-4214-B513-6201069E9FC9}" dt="2022-10-24T21:17:29.723" v="23491" actId="2"/>
        <pc:sldMkLst>
          <pc:docMk/>
          <pc:sldMk cId="45811286" sldId="313"/>
        </pc:sldMkLst>
        <pc:spChg chg="mod">
          <ac:chgData name="Somayazulu, Arjun R" userId="0ee57995-2e04-4bc6-8aff-35a0befa8d77" providerId="ADAL" clId="{2C340239-9AC6-4214-B513-6201069E9FC9}" dt="2022-10-24T21:17:29.723" v="23491" actId="2"/>
          <ac:spMkLst>
            <pc:docMk/>
            <pc:sldMk cId="45811286" sldId="313"/>
            <ac:spMk id="3" creationId="{D05C4E5E-7F6A-5E4D-858F-0952A10244B6}"/>
          </ac:spMkLst>
        </pc:spChg>
      </pc:sldChg>
      <pc:sldChg chg="modSp add mod">
        <pc:chgData name="Somayazulu, Arjun R" userId="0ee57995-2e04-4bc6-8aff-35a0befa8d77" providerId="ADAL" clId="{2C340239-9AC6-4214-B513-6201069E9FC9}" dt="2022-10-24T21:17:31.111" v="23495" actId="2"/>
        <pc:sldMkLst>
          <pc:docMk/>
          <pc:sldMk cId="2039911123" sldId="314"/>
        </pc:sldMkLst>
        <pc:spChg chg="mod">
          <ac:chgData name="Somayazulu, Arjun R" userId="0ee57995-2e04-4bc6-8aff-35a0befa8d77" providerId="ADAL" clId="{2C340239-9AC6-4214-B513-6201069E9FC9}" dt="2022-10-24T21:17:31.111" v="23495" actId="2"/>
          <ac:spMkLst>
            <pc:docMk/>
            <pc:sldMk cId="2039911123" sldId="314"/>
            <ac:spMk id="3" creationId="{D05C4E5E-7F6A-5E4D-858F-0952A10244B6}"/>
          </ac:spMkLst>
        </pc:spChg>
      </pc:sldChg>
      <pc:sldChg chg="modSp add mod">
        <pc:chgData name="Somayazulu, Arjun R" userId="0ee57995-2e04-4bc6-8aff-35a0befa8d77" providerId="ADAL" clId="{2C340239-9AC6-4214-B513-6201069E9FC9}" dt="2022-10-24T21:17:31.820" v="23497" actId="2"/>
        <pc:sldMkLst>
          <pc:docMk/>
          <pc:sldMk cId="1337180182" sldId="315"/>
        </pc:sldMkLst>
        <pc:spChg chg="mod">
          <ac:chgData name="Somayazulu, Arjun R" userId="0ee57995-2e04-4bc6-8aff-35a0befa8d77" providerId="ADAL" clId="{2C340239-9AC6-4214-B513-6201069E9FC9}" dt="2022-10-24T21:17:31.820" v="23497" actId="2"/>
          <ac:spMkLst>
            <pc:docMk/>
            <pc:sldMk cId="1337180182" sldId="315"/>
            <ac:spMk id="3" creationId="{D05C4E5E-7F6A-5E4D-858F-0952A10244B6}"/>
          </ac:spMkLst>
        </pc:spChg>
      </pc:sldChg>
      <pc:sldChg chg="modSp add mod">
        <pc:chgData name="Somayazulu, Arjun R" userId="0ee57995-2e04-4bc6-8aff-35a0befa8d77" providerId="ADAL" clId="{2C340239-9AC6-4214-B513-6201069E9FC9}" dt="2022-10-24T21:17:30.370" v="23493" actId="2"/>
        <pc:sldMkLst>
          <pc:docMk/>
          <pc:sldMk cId="1150439061" sldId="316"/>
        </pc:sldMkLst>
        <pc:spChg chg="mod">
          <ac:chgData name="Somayazulu, Arjun R" userId="0ee57995-2e04-4bc6-8aff-35a0befa8d77" providerId="ADAL" clId="{2C340239-9AC6-4214-B513-6201069E9FC9}" dt="2022-10-24T21:17:30.370" v="23493" actId="2"/>
          <ac:spMkLst>
            <pc:docMk/>
            <pc:sldMk cId="1150439061" sldId="316"/>
            <ac:spMk id="3" creationId="{D05C4E5E-7F6A-5E4D-858F-0952A10244B6}"/>
          </ac:spMkLst>
        </pc:spChg>
      </pc:sldChg>
      <pc:sldChg chg="modSp add mod">
        <pc:chgData name="Somayazulu, Arjun R" userId="0ee57995-2e04-4bc6-8aff-35a0befa8d77" providerId="ADAL" clId="{2C340239-9AC6-4214-B513-6201069E9FC9}" dt="2022-10-24T20:35:54.650" v="23012" actId="20577"/>
        <pc:sldMkLst>
          <pc:docMk/>
          <pc:sldMk cId="3883290743" sldId="317"/>
        </pc:sldMkLst>
        <pc:spChg chg="mod">
          <ac:chgData name="Somayazulu, Arjun R" userId="0ee57995-2e04-4bc6-8aff-35a0befa8d77" providerId="ADAL" clId="{2C340239-9AC6-4214-B513-6201069E9FC9}" dt="2022-10-24T20:35:54.650" v="23012" actId="20577"/>
          <ac:spMkLst>
            <pc:docMk/>
            <pc:sldMk cId="3883290743" sldId="317"/>
            <ac:spMk id="7" creationId="{1996F101-D241-5546-87B0-30681D7CC8EB}"/>
          </ac:spMkLst>
        </pc:spChg>
      </pc:sldChg>
      <pc:sldChg chg="add">
        <pc:chgData name="Somayazulu, Arjun R" userId="0ee57995-2e04-4bc6-8aff-35a0befa8d77" providerId="ADAL" clId="{2C340239-9AC6-4214-B513-6201069E9FC9}" dt="2022-10-24T20:35:51.161" v="23011"/>
        <pc:sldMkLst>
          <pc:docMk/>
          <pc:sldMk cId="2581860119" sldId="318"/>
        </pc:sldMkLst>
      </pc:sldChg>
      <pc:sldChg chg="modSp add mod">
        <pc:chgData name="Somayazulu, Arjun R" userId="0ee57995-2e04-4bc6-8aff-35a0befa8d77" providerId="ADAL" clId="{2C340239-9AC6-4214-B513-6201069E9FC9}" dt="2022-10-24T20:36:21.509" v="23019" actId="20577"/>
        <pc:sldMkLst>
          <pc:docMk/>
          <pc:sldMk cId="2222209287" sldId="319"/>
        </pc:sldMkLst>
        <pc:spChg chg="mod">
          <ac:chgData name="Somayazulu, Arjun R" userId="0ee57995-2e04-4bc6-8aff-35a0befa8d77" providerId="ADAL" clId="{2C340239-9AC6-4214-B513-6201069E9FC9}" dt="2022-10-24T20:36:21.509" v="23019" actId="20577"/>
          <ac:spMkLst>
            <pc:docMk/>
            <pc:sldMk cId="2222209287" sldId="319"/>
            <ac:spMk id="7" creationId="{1996F101-D241-5546-87B0-30681D7CC8EB}"/>
          </ac:spMkLst>
        </pc:spChg>
      </pc:sldChg>
      <pc:sldChg chg="add">
        <pc:chgData name="Somayazulu, Arjun R" userId="0ee57995-2e04-4bc6-8aff-35a0befa8d77" providerId="ADAL" clId="{2C340239-9AC6-4214-B513-6201069E9FC9}" dt="2022-10-24T20:36:13.509" v="23015"/>
        <pc:sldMkLst>
          <pc:docMk/>
          <pc:sldMk cId="49814373" sldId="320"/>
        </pc:sldMkLst>
      </pc:sldChg>
      <pc:sldChg chg="modSp add mod">
        <pc:chgData name="Somayazulu, Arjun R" userId="0ee57995-2e04-4bc6-8aff-35a0befa8d77" providerId="ADAL" clId="{2C340239-9AC6-4214-B513-6201069E9FC9}" dt="2022-10-24T20:37:14.245" v="23025" actId="20577"/>
        <pc:sldMkLst>
          <pc:docMk/>
          <pc:sldMk cId="3426508595" sldId="321"/>
        </pc:sldMkLst>
        <pc:spChg chg="mod">
          <ac:chgData name="Somayazulu, Arjun R" userId="0ee57995-2e04-4bc6-8aff-35a0befa8d77" providerId="ADAL" clId="{2C340239-9AC6-4214-B513-6201069E9FC9}" dt="2022-10-24T20:37:14.245" v="23025" actId="20577"/>
          <ac:spMkLst>
            <pc:docMk/>
            <pc:sldMk cId="3426508595" sldId="321"/>
            <ac:spMk id="7" creationId="{1996F101-D241-5546-87B0-30681D7CC8EB}"/>
          </ac:spMkLst>
        </pc:spChg>
      </pc:sldChg>
      <pc:sldChg chg="modSp add mod">
        <pc:chgData name="Somayazulu, Arjun R" userId="0ee57995-2e04-4bc6-8aff-35a0befa8d77" providerId="ADAL" clId="{2C340239-9AC6-4214-B513-6201069E9FC9}" dt="2022-10-24T20:37:17.081" v="23026" actId="20577"/>
        <pc:sldMkLst>
          <pc:docMk/>
          <pc:sldMk cId="925733815" sldId="322"/>
        </pc:sldMkLst>
        <pc:spChg chg="mod">
          <ac:chgData name="Somayazulu, Arjun R" userId="0ee57995-2e04-4bc6-8aff-35a0befa8d77" providerId="ADAL" clId="{2C340239-9AC6-4214-B513-6201069E9FC9}" dt="2022-10-24T20:37:17.081" v="23026" actId="20577"/>
          <ac:spMkLst>
            <pc:docMk/>
            <pc:sldMk cId="925733815" sldId="322"/>
            <ac:spMk id="7" creationId="{1996F101-D241-5546-87B0-30681D7CC8EB}"/>
          </ac:spMkLst>
        </pc:spChg>
      </pc:sldChg>
      <pc:sldChg chg="modSp add mod">
        <pc:chgData name="Somayazulu, Arjun R" userId="0ee57995-2e04-4bc6-8aff-35a0befa8d77" providerId="ADAL" clId="{2C340239-9AC6-4214-B513-6201069E9FC9}" dt="2022-10-24T21:17:33.818" v="23499" actId="2"/>
        <pc:sldMkLst>
          <pc:docMk/>
          <pc:sldMk cId="2990691982" sldId="323"/>
        </pc:sldMkLst>
        <pc:spChg chg="mod">
          <ac:chgData name="Somayazulu, Arjun R" userId="0ee57995-2e04-4bc6-8aff-35a0befa8d77" providerId="ADAL" clId="{2C340239-9AC6-4214-B513-6201069E9FC9}" dt="2022-10-24T21:17:33.818" v="23499" actId="2"/>
          <ac:spMkLst>
            <pc:docMk/>
            <pc:sldMk cId="2990691982" sldId="323"/>
            <ac:spMk id="7" creationId="{1996F101-D241-5546-87B0-30681D7CC8EB}"/>
          </ac:spMkLst>
        </pc:spChg>
      </pc:sldChg>
      <pc:sldChg chg="modSp add mod">
        <pc:chgData name="Somayazulu, Arjun R" userId="0ee57995-2e04-4bc6-8aff-35a0befa8d77" providerId="ADAL" clId="{2C340239-9AC6-4214-B513-6201069E9FC9}" dt="2022-10-24T21:17:34.401" v="23500" actId="2"/>
        <pc:sldMkLst>
          <pc:docMk/>
          <pc:sldMk cId="44334680" sldId="324"/>
        </pc:sldMkLst>
        <pc:spChg chg="mod">
          <ac:chgData name="Somayazulu, Arjun R" userId="0ee57995-2e04-4bc6-8aff-35a0befa8d77" providerId="ADAL" clId="{2C340239-9AC6-4214-B513-6201069E9FC9}" dt="2022-10-24T21:17:34.401" v="23500" actId="2"/>
          <ac:spMkLst>
            <pc:docMk/>
            <pc:sldMk cId="44334680" sldId="324"/>
            <ac:spMk id="7" creationId="{1996F101-D241-5546-87B0-30681D7CC8EB}"/>
          </ac:spMkLst>
        </pc:spChg>
      </pc:sldChg>
      <pc:sldChg chg="modSp add mod">
        <pc:chgData name="Somayazulu, Arjun R" userId="0ee57995-2e04-4bc6-8aff-35a0befa8d77" providerId="ADAL" clId="{2C340239-9AC6-4214-B513-6201069E9FC9}" dt="2022-10-24T21:17:36.630" v="23504" actId="2"/>
        <pc:sldMkLst>
          <pc:docMk/>
          <pc:sldMk cId="3715708247" sldId="325"/>
        </pc:sldMkLst>
        <pc:spChg chg="mod">
          <ac:chgData name="Somayazulu, Arjun R" userId="0ee57995-2e04-4bc6-8aff-35a0befa8d77" providerId="ADAL" clId="{2C340239-9AC6-4214-B513-6201069E9FC9}" dt="2022-10-24T21:17:36.630" v="23504" actId="2"/>
          <ac:spMkLst>
            <pc:docMk/>
            <pc:sldMk cId="3715708247" sldId="325"/>
            <ac:spMk id="8" creationId="{389FA059-C16C-53F0-0537-DCCA92979D97}"/>
          </ac:spMkLst>
        </pc:spChg>
      </pc:sldChg>
      <pc:sldChg chg="modSp add mod">
        <pc:chgData name="Somayazulu, Arjun R" userId="0ee57995-2e04-4bc6-8aff-35a0befa8d77" providerId="ADAL" clId="{2C340239-9AC6-4214-B513-6201069E9FC9}" dt="2022-10-24T21:17:37.561" v="23506" actId="2"/>
        <pc:sldMkLst>
          <pc:docMk/>
          <pc:sldMk cId="3753396527" sldId="326"/>
        </pc:sldMkLst>
        <pc:spChg chg="mod">
          <ac:chgData name="Somayazulu, Arjun R" userId="0ee57995-2e04-4bc6-8aff-35a0befa8d77" providerId="ADAL" clId="{2C340239-9AC6-4214-B513-6201069E9FC9}" dt="2022-10-24T21:17:37.561" v="23506" actId="2"/>
          <ac:spMkLst>
            <pc:docMk/>
            <pc:sldMk cId="3753396527" sldId="326"/>
            <ac:spMk id="8" creationId="{389FA059-C16C-53F0-0537-DCCA92979D97}"/>
          </ac:spMkLst>
        </pc:spChg>
      </pc:sldChg>
      <pc:sldChg chg="modSp add mod">
        <pc:chgData name="Somayazulu, Arjun R" userId="0ee57995-2e04-4bc6-8aff-35a0befa8d77" providerId="ADAL" clId="{2C340239-9AC6-4214-B513-6201069E9FC9}" dt="2022-10-24T20:38:09.549" v="23041" actId="20577"/>
        <pc:sldMkLst>
          <pc:docMk/>
          <pc:sldMk cId="547850878" sldId="327"/>
        </pc:sldMkLst>
        <pc:spChg chg="mod">
          <ac:chgData name="Somayazulu, Arjun R" userId="0ee57995-2e04-4bc6-8aff-35a0befa8d77" providerId="ADAL" clId="{2C340239-9AC6-4214-B513-6201069E9FC9}" dt="2022-10-24T20:38:09.549" v="23041" actId="20577"/>
          <ac:spMkLst>
            <pc:docMk/>
            <pc:sldMk cId="547850878" sldId="327"/>
            <ac:spMk id="7" creationId="{1996F101-D241-5546-87B0-30681D7CC8EB}"/>
          </ac:spMkLst>
        </pc:spChg>
      </pc:sldChg>
      <pc:sldChg chg="add del">
        <pc:chgData name="Somayazulu, Arjun R" userId="0ee57995-2e04-4bc6-8aff-35a0befa8d77" providerId="ADAL" clId="{2C340239-9AC6-4214-B513-6201069E9FC9}" dt="2022-10-24T20:37:48.556" v="23035" actId="47"/>
        <pc:sldMkLst>
          <pc:docMk/>
          <pc:sldMk cId="3917001607" sldId="327"/>
        </pc:sldMkLst>
      </pc:sldChg>
      <pc:sldChg chg="add">
        <pc:chgData name="Somayazulu, Arjun R" userId="0ee57995-2e04-4bc6-8aff-35a0befa8d77" providerId="ADAL" clId="{2C340239-9AC6-4214-B513-6201069E9FC9}" dt="2022-10-24T20:38:03.729" v="23039"/>
        <pc:sldMkLst>
          <pc:docMk/>
          <pc:sldMk cId="844402174" sldId="328"/>
        </pc:sldMkLst>
      </pc:sldChg>
      <pc:sldChg chg="add del">
        <pc:chgData name="Somayazulu, Arjun R" userId="0ee57995-2e04-4bc6-8aff-35a0befa8d77" providerId="ADAL" clId="{2C340239-9AC6-4214-B513-6201069E9FC9}" dt="2022-10-24T20:37:49.194" v="23036" actId="47"/>
        <pc:sldMkLst>
          <pc:docMk/>
          <pc:sldMk cId="1934471623" sldId="328"/>
        </pc:sldMkLst>
      </pc:sldChg>
      <pc:sldChg chg="add del">
        <pc:chgData name="Somayazulu, Arjun R" userId="0ee57995-2e04-4bc6-8aff-35a0befa8d77" providerId="ADAL" clId="{2C340239-9AC6-4214-B513-6201069E9FC9}" dt="2022-10-24T20:37:50.092" v="23037" actId="47"/>
        <pc:sldMkLst>
          <pc:docMk/>
          <pc:sldMk cId="3538007781" sldId="329"/>
        </pc:sldMkLst>
      </pc:sldChg>
      <pc:sldChg chg="modSp add mod">
        <pc:chgData name="Somayazulu, Arjun R" userId="0ee57995-2e04-4bc6-8aff-35a0befa8d77" providerId="ADAL" clId="{2C340239-9AC6-4214-B513-6201069E9FC9}" dt="2022-10-24T21:17:38.247" v="23507" actId="2"/>
        <pc:sldMkLst>
          <pc:docMk/>
          <pc:sldMk cId="4289757320" sldId="329"/>
        </pc:sldMkLst>
        <pc:spChg chg="mod">
          <ac:chgData name="Somayazulu, Arjun R" userId="0ee57995-2e04-4bc6-8aff-35a0befa8d77" providerId="ADAL" clId="{2C340239-9AC6-4214-B513-6201069E9FC9}" dt="2022-10-24T21:17:38.247" v="23507" actId="2"/>
          <ac:spMkLst>
            <pc:docMk/>
            <pc:sldMk cId="4289757320" sldId="329"/>
            <ac:spMk id="7" creationId="{1996F101-D241-5546-87B0-30681D7CC8EB}"/>
          </ac:spMkLst>
        </pc:spChg>
      </pc:sldChg>
      <pc:sldChg chg="modSp add mod">
        <pc:chgData name="Somayazulu, Arjun R" userId="0ee57995-2e04-4bc6-8aff-35a0befa8d77" providerId="ADAL" clId="{2C340239-9AC6-4214-B513-6201069E9FC9}" dt="2022-10-24T21:17:38.984" v="23509" actId="2"/>
        <pc:sldMkLst>
          <pc:docMk/>
          <pc:sldMk cId="3539246719" sldId="330"/>
        </pc:sldMkLst>
        <pc:spChg chg="mod">
          <ac:chgData name="Somayazulu, Arjun R" userId="0ee57995-2e04-4bc6-8aff-35a0befa8d77" providerId="ADAL" clId="{2C340239-9AC6-4214-B513-6201069E9FC9}" dt="2022-10-24T21:17:38.984" v="23509" actId="2"/>
          <ac:spMkLst>
            <pc:docMk/>
            <pc:sldMk cId="3539246719" sldId="330"/>
            <ac:spMk id="7" creationId="{1996F101-D241-5546-87B0-30681D7CC8EB}"/>
          </ac:spMkLst>
        </pc:spChg>
      </pc:sldChg>
      <pc:sldChg chg="modSp add mod">
        <pc:chgData name="Somayazulu, Arjun R" userId="0ee57995-2e04-4bc6-8aff-35a0befa8d77" providerId="ADAL" clId="{2C340239-9AC6-4214-B513-6201069E9FC9}" dt="2022-10-24T21:17:39.662" v="23511" actId="2"/>
        <pc:sldMkLst>
          <pc:docMk/>
          <pc:sldMk cId="1152705138" sldId="331"/>
        </pc:sldMkLst>
        <pc:spChg chg="mod">
          <ac:chgData name="Somayazulu, Arjun R" userId="0ee57995-2e04-4bc6-8aff-35a0befa8d77" providerId="ADAL" clId="{2C340239-9AC6-4214-B513-6201069E9FC9}" dt="2022-10-24T21:17:39.662" v="23511" actId="2"/>
          <ac:spMkLst>
            <pc:docMk/>
            <pc:sldMk cId="1152705138" sldId="331"/>
            <ac:spMk id="7" creationId="{1996F101-D241-5546-87B0-30681D7CC8EB}"/>
          </ac:spMkLst>
        </pc:spChg>
      </pc:sldChg>
      <pc:sldChg chg="modSp add mod">
        <pc:chgData name="Somayazulu, Arjun R" userId="0ee57995-2e04-4bc6-8aff-35a0befa8d77" providerId="ADAL" clId="{2C340239-9AC6-4214-B513-6201069E9FC9}" dt="2022-10-24T21:17:40.249" v="23513" actId="2"/>
        <pc:sldMkLst>
          <pc:docMk/>
          <pc:sldMk cId="2609295954" sldId="332"/>
        </pc:sldMkLst>
        <pc:spChg chg="mod">
          <ac:chgData name="Somayazulu, Arjun R" userId="0ee57995-2e04-4bc6-8aff-35a0befa8d77" providerId="ADAL" clId="{2C340239-9AC6-4214-B513-6201069E9FC9}" dt="2022-10-24T21:17:40.249" v="23513" actId="2"/>
          <ac:spMkLst>
            <pc:docMk/>
            <pc:sldMk cId="2609295954" sldId="332"/>
            <ac:spMk id="7" creationId="{1996F101-D241-5546-87B0-30681D7CC8EB}"/>
          </ac:spMkLst>
        </pc:spChg>
      </pc:sldChg>
      <pc:sldChg chg="modSp add mod">
        <pc:chgData name="Somayazulu, Arjun R" userId="0ee57995-2e04-4bc6-8aff-35a0befa8d77" providerId="ADAL" clId="{2C340239-9AC6-4214-B513-6201069E9FC9}" dt="2022-10-24T21:17:40.755" v="23515" actId="2"/>
        <pc:sldMkLst>
          <pc:docMk/>
          <pc:sldMk cId="4226094527" sldId="333"/>
        </pc:sldMkLst>
        <pc:spChg chg="mod">
          <ac:chgData name="Somayazulu, Arjun R" userId="0ee57995-2e04-4bc6-8aff-35a0befa8d77" providerId="ADAL" clId="{2C340239-9AC6-4214-B513-6201069E9FC9}" dt="2022-10-24T21:17:40.755" v="23515" actId="2"/>
          <ac:spMkLst>
            <pc:docMk/>
            <pc:sldMk cId="4226094527" sldId="333"/>
            <ac:spMk id="7" creationId="{1996F101-D241-5546-87B0-30681D7CC8EB}"/>
          </ac:spMkLst>
        </pc:spChg>
      </pc:sldChg>
      <pc:sldChg chg="modSp add mod">
        <pc:chgData name="Somayazulu, Arjun R" userId="0ee57995-2e04-4bc6-8aff-35a0befa8d77" providerId="ADAL" clId="{2C340239-9AC6-4214-B513-6201069E9FC9}" dt="2022-10-24T20:40:07.899" v="23119" actId="20577"/>
        <pc:sldMkLst>
          <pc:docMk/>
          <pc:sldMk cId="3412579219" sldId="334"/>
        </pc:sldMkLst>
        <pc:spChg chg="mod">
          <ac:chgData name="Somayazulu, Arjun R" userId="0ee57995-2e04-4bc6-8aff-35a0befa8d77" providerId="ADAL" clId="{2C340239-9AC6-4214-B513-6201069E9FC9}" dt="2022-10-24T20:40:07.899" v="23119" actId="20577"/>
          <ac:spMkLst>
            <pc:docMk/>
            <pc:sldMk cId="3412579219" sldId="334"/>
            <ac:spMk id="7" creationId="{1996F101-D241-5546-87B0-30681D7CC8EB}"/>
          </ac:spMkLst>
        </pc:spChg>
      </pc:sldChg>
      <pc:sldChg chg="add">
        <pc:chgData name="Somayazulu, Arjun R" userId="0ee57995-2e04-4bc6-8aff-35a0befa8d77" providerId="ADAL" clId="{2C340239-9AC6-4214-B513-6201069E9FC9}" dt="2022-10-24T20:40:00.866" v="23116"/>
        <pc:sldMkLst>
          <pc:docMk/>
          <pc:sldMk cId="522420213" sldId="335"/>
        </pc:sldMkLst>
      </pc:sldChg>
      <pc:sldChg chg="modSp add mod">
        <pc:chgData name="Somayazulu, Arjun R" userId="0ee57995-2e04-4bc6-8aff-35a0befa8d77" providerId="ADAL" clId="{2C340239-9AC6-4214-B513-6201069E9FC9}" dt="2022-10-24T20:40:44.240" v="23128" actId="21"/>
        <pc:sldMkLst>
          <pc:docMk/>
          <pc:sldMk cId="803371354" sldId="336"/>
        </pc:sldMkLst>
        <pc:spChg chg="mod">
          <ac:chgData name="Somayazulu, Arjun R" userId="0ee57995-2e04-4bc6-8aff-35a0befa8d77" providerId="ADAL" clId="{2C340239-9AC6-4214-B513-6201069E9FC9}" dt="2022-10-24T20:40:44.240" v="23128" actId="21"/>
          <ac:spMkLst>
            <pc:docMk/>
            <pc:sldMk cId="803371354" sldId="336"/>
            <ac:spMk id="7" creationId="{1996F101-D241-5546-87B0-30681D7CC8EB}"/>
          </ac:spMkLst>
        </pc:spChg>
      </pc:sldChg>
      <pc:sldChg chg="modSp add mod">
        <pc:chgData name="Somayazulu, Arjun R" userId="0ee57995-2e04-4bc6-8aff-35a0befa8d77" providerId="ADAL" clId="{2C340239-9AC6-4214-B513-6201069E9FC9}" dt="2022-10-24T20:40:48.259" v="23129" actId="21"/>
        <pc:sldMkLst>
          <pc:docMk/>
          <pc:sldMk cId="171309085" sldId="337"/>
        </pc:sldMkLst>
        <pc:spChg chg="mod">
          <ac:chgData name="Somayazulu, Arjun R" userId="0ee57995-2e04-4bc6-8aff-35a0befa8d77" providerId="ADAL" clId="{2C340239-9AC6-4214-B513-6201069E9FC9}" dt="2022-10-24T20:40:48.259" v="23129" actId="21"/>
          <ac:spMkLst>
            <pc:docMk/>
            <pc:sldMk cId="171309085" sldId="337"/>
            <ac:spMk id="7" creationId="{1996F101-D241-5546-87B0-30681D7CC8EB}"/>
          </ac:spMkLst>
        </pc:spChg>
      </pc:sldChg>
      <pc:sldChg chg="modSp add mod">
        <pc:chgData name="Somayazulu, Arjun R" userId="0ee57995-2e04-4bc6-8aff-35a0befa8d77" providerId="ADAL" clId="{2C340239-9AC6-4214-B513-6201069E9FC9}" dt="2022-10-24T20:40:50.539" v="23130" actId="21"/>
        <pc:sldMkLst>
          <pc:docMk/>
          <pc:sldMk cId="802363659" sldId="338"/>
        </pc:sldMkLst>
        <pc:spChg chg="mod">
          <ac:chgData name="Somayazulu, Arjun R" userId="0ee57995-2e04-4bc6-8aff-35a0befa8d77" providerId="ADAL" clId="{2C340239-9AC6-4214-B513-6201069E9FC9}" dt="2022-10-24T20:40:50.539" v="23130" actId="21"/>
          <ac:spMkLst>
            <pc:docMk/>
            <pc:sldMk cId="802363659" sldId="338"/>
            <ac:spMk id="7" creationId="{1996F101-D241-5546-87B0-30681D7CC8EB}"/>
          </ac:spMkLst>
        </pc:spChg>
      </pc:sldChg>
      <pc:sldChg chg="modSp add mod">
        <pc:chgData name="Somayazulu, Arjun R" userId="0ee57995-2e04-4bc6-8aff-35a0befa8d77" providerId="ADAL" clId="{2C340239-9AC6-4214-B513-6201069E9FC9}" dt="2022-10-24T20:40:53.378" v="23131" actId="21"/>
        <pc:sldMkLst>
          <pc:docMk/>
          <pc:sldMk cId="2550902580" sldId="339"/>
        </pc:sldMkLst>
        <pc:spChg chg="mod">
          <ac:chgData name="Somayazulu, Arjun R" userId="0ee57995-2e04-4bc6-8aff-35a0befa8d77" providerId="ADAL" clId="{2C340239-9AC6-4214-B513-6201069E9FC9}" dt="2022-10-24T20:40:53.378" v="23131" actId="21"/>
          <ac:spMkLst>
            <pc:docMk/>
            <pc:sldMk cId="2550902580" sldId="339"/>
            <ac:spMk id="7" creationId="{1996F101-D241-5546-87B0-30681D7CC8EB}"/>
          </ac:spMkLst>
        </pc:spChg>
      </pc:sldChg>
      <pc:sldChg chg="add">
        <pc:chgData name="Somayazulu, Arjun R" userId="0ee57995-2e04-4bc6-8aff-35a0befa8d77" providerId="ADAL" clId="{2C340239-9AC6-4214-B513-6201069E9FC9}" dt="2022-10-24T20:40:26.935" v="23124"/>
        <pc:sldMkLst>
          <pc:docMk/>
          <pc:sldMk cId="340563702" sldId="340"/>
        </pc:sldMkLst>
      </pc:sldChg>
      <pc:sldChg chg="addSp modSp add mod ord">
        <pc:chgData name="Somayazulu, Arjun R" userId="0ee57995-2e04-4bc6-8aff-35a0befa8d77" providerId="ADAL" clId="{2C340239-9AC6-4214-B513-6201069E9FC9}" dt="2022-10-24T21:17:33.111" v="23498" actId="2"/>
        <pc:sldMkLst>
          <pc:docMk/>
          <pc:sldMk cId="1710451519" sldId="341"/>
        </pc:sldMkLst>
        <pc:spChg chg="add mod">
          <ac:chgData name="Somayazulu, Arjun R" userId="0ee57995-2e04-4bc6-8aff-35a0befa8d77" providerId="ADAL" clId="{2C340239-9AC6-4214-B513-6201069E9FC9}" dt="2022-10-24T20:49:13.288" v="23257"/>
          <ac:spMkLst>
            <pc:docMk/>
            <pc:sldMk cId="1710451519" sldId="341"/>
            <ac:spMk id="4" creationId="{10B05248-FD13-C558-EFA3-64132596F188}"/>
          </ac:spMkLst>
        </pc:spChg>
        <pc:spChg chg="mod">
          <ac:chgData name="Somayazulu, Arjun R" userId="0ee57995-2e04-4bc6-8aff-35a0befa8d77" providerId="ADAL" clId="{2C340239-9AC6-4214-B513-6201069E9FC9}" dt="2022-10-24T21:17:33.111" v="23498" actId="2"/>
          <ac:spMkLst>
            <pc:docMk/>
            <pc:sldMk cId="1710451519" sldId="341"/>
            <ac:spMk id="7" creationId="{1996F101-D241-5546-87B0-30681D7CC8EB}"/>
          </ac:spMkLst>
        </pc:spChg>
        <pc:spChg chg="mod">
          <ac:chgData name="Somayazulu, Arjun R" userId="0ee57995-2e04-4bc6-8aff-35a0befa8d77" providerId="ADAL" clId="{2C340239-9AC6-4214-B513-6201069E9FC9}" dt="2022-10-24T20:57:14.759" v="23438" actId="20577"/>
          <ac:spMkLst>
            <pc:docMk/>
            <pc:sldMk cId="1710451519" sldId="341"/>
            <ac:spMk id="99" creationId="{00000000-0000-0000-0000-000000000000}"/>
          </ac:spMkLst>
        </pc:spChg>
        <pc:picChg chg="add mod">
          <ac:chgData name="Somayazulu, Arjun R" userId="0ee57995-2e04-4bc6-8aff-35a0befa8d77" providerId="ADAL" clId="{2C340239-9AC6-4214-B513-6201069E9FC9}" dt="2022-10-24T20:56:59.394" v="23428" actId="1076"/>
          <ac:picMkLst>
            <pc:docMk/>
            <pc:sldMk cId="1710451519" sldId="341"/>
            <ac:picMk id="3" creationId="{8155CDDD-957F-FDF6-B6BC-18803AB06EC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50363b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50363b1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2014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50363b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50363b1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759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50363b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50363b1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05867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50363b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50363b1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4173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50363b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50363b1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10128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50363b13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650363b1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4061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50363b13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650363b1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6075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50363b13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650363b1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48819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50363b13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650363b1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6864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50363b13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650363b1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51363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50363b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50363b1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1680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50363b13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650363b1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23490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50363b13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650363b1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94226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50363b13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650363b1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00898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50363b13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650363b1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603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50363b13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650363b1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3920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50363b13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650363b1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22745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50363b13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650363b1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7626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50363b13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650363b1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64692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50363b13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650363b1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133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50363b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50363b1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40261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50363b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50363b1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03075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68467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1036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80891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05471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1864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2332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20588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25149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47915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6369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50363b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50363b1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715357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23494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47789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31006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832318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87528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25672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75475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15547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98654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3639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50363b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50363b1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67447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711185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88576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418592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201375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364402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80276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0564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340619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72693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536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50363b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50363b1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75070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45383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664526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211983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07595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91461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657aedd3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657aedd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79530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65731879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65731879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65731879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65731879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09296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65731879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65731879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650363b13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650363b13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50363b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50363b1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17615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650363b13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650363b13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24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50363b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50363b1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52259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50363b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50363b1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9904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1113974"/>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2" name="Google Shape;12;p2"/>
          <p:cNvSpPr txBox="1">
            <a:spLocks noGrp="1"/>
          </p:cNvSpPr>
          <p:nvPr>
            <p:ph type="subTitle" idx="1"/>
          </p:nvPr>
        </p:nvSpPr>
        <p:spPr>
          <a:xfrm>
            <a:off x="311700" y="3203524"/>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6" name="Rectangle 5">
            <a:extLst>
              <a:ext uri="{FF2B5EF4-FFF2-40B4-BE49-F238E27FC236}">
                <a16:creationId xmlns:a16="http://schemas.microsoft.com/office/drawing/2014/main" id="{745312D7-EF36-E04D-B8E5-81C886F60AE6}"/>
              </a:ext>
            </a:extLst>
          </p:cNvPr>
          <p:cNvSpPr/>
          <p:nvPr userDrawn="1"/>
        </p:nvSpPr>
        <p:spPr>
          <a:xfrm>
            <a:off x="0" y="0"/>
            <a:ext cx="9144000" cy="556260"/>
          </a:xfrm>
          <a:prstGeom prst="rect">
            <a:avLst/>
          </a:prstGeom>
          <a:solidFill>
            <a:srgbClr val="BF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C657D114-3E87-4343-85AF-5E20BB19E1B4}"/>
              </a:ext>
            </a:extLst>
          </p:cNvPr>
          <p:cNvPicPr>
            <a:picLocks noChangeAspect="1"/>
          </p:cNvPicPr>
          <p:nvPr userDrawn="1"/>
        </p:nvPicPr>
        <p:blipFill>
          <a:blip r:embed="rId2"/>
          <a:stretch>
            <a:fillRect/>
          </a:stretch>
        </p:blipFill>
        <p:spPr>
          <a:xfrm>
            <a:off x="7533961" y="85848"/>
            <a:ext cx="1648139" cy="384565"/>
          </a:xfrm>
          <a:prstGeom prst="rect">
            <a:avLst/>
          </a:prstGeom>
        </p:spPr>
      </p:pic>
      <p:pic>
        <p:nvPicPr>
          <p:cNvPr id="4" name="Picture 3">
            <a:extLst>
              <a:ext uri="{FF2B5EF4-FFF2-40B4-BE49-F238E27FC236}">
                <a16:creationId xmlns:a16="http://schemas.microsoft.com/office/drawing/2014/main" id="{3CA44762-B609-5446-A3BD-BE21D5A2AC82}"/>
              </a:ext>
            </a:extLst>
          </p:cNvPr>
          <p:cNvPicPr>
            <a:picLocks noChangeAspect="1"/>
          </p:cNvPicPr>
          <p:nvPr userDrawn="1"/>
        </p:nvPicPr>
        <p:blipFill>
          <a:blip r:embed="rId3"/>
          <a:stretch>
            <a:fillRect/>
          </a:stretch>
        </p:blipFill>
        <p:spPr>
          <a:xfrm>
            <a:off x="134620" y="86106"/>
            <a:ext cx="2286000" cy="3840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dirty="0"/>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7"/>
        <p:cNvGrpSpPr/>
        <p:nvPr/>
      </p:nvGrpSpPr>
      <p:grpSpPr>
        <a:xfrm>
          <a:off x="0" y="0"/>
          <a:ext cx="0" cy="0"/>
          <a:chOff x="0" y="0"/>
          <a:chExt cx="0" cy="0"/>
        </a:xfrm>
      </p:grpSpPr>
      <p:sp>
        <p:nvSpPr>
          <p:cNvPr id="20" name="Google Shape;20;p4"/>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5" name="Google Shape;7;p1">
            <a:extLst>
              <a:ext uri="{FF2B5EF4-FFF2-40B4-BE49-F238E27FC236}">
                <a16:creationId xmlns:a16="http://schemas.microsoft.com/office/drawing/2014/main" id="{B67F9ACC-D9F3-5E4E-AFF8-FC95799826EC}"/>
              </a:ext>
            </a:extLst>
          </p:cNvPr>
          <p:cNvSpPr txBox="1">
            <a:spLocks noGrp="1"/>
          </p:cNvSpPr>
          <p:nvPr>
            <p:ph type="title"/>
          </p:nvPr>
        </p:nvSpPr>
        <p:spPr>
          <a:xfrm>
            <a:off x="311700" y="285151"/>
            <a:ext cx="8520600" cy="845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6" name="Google Shape;8;p1">
            <a:extLst>
              <a:ext uri="{FF2B5EF4-FFF2-40B4-BE49-F238E27FC236}">
                <a16:creationId xmlns:a16="http://schemas.microsoft.com/office/drawing/2014/main" id="{A1E79E83-3ED3-5E48-8AAF-2B8109B4D548}"/>
              </a:ext>
            </a:extLst>
          </p:cNvPr>
          <p:cNvSpPr txBox="1">
            <a:spLocks noGrp="1"/>
          </p:cNvSpPr>
          <p:nvPr>
            <p:ph idx="1"/>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0"/>
            <a:ext cx="8520600" cy="845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26"/>
        <p:cNvGrpSpPr/>
        <p:nvPr/>
      </p:nvGrpSpPr>
      <p:grpSpPr>
        <a:xfrm>
          <a:off x="0" y="0"/>
          <a:ext cx="0" cy="0"/>
          <a:chOff x="0" y="0"/>
          <a:chExt cx="0" cy="0"/>
        </a:xfrm>
      </p:grpSpPr>
      <p:sp>
        <p:nvSpPr>
          <p:cNvPr id="28" name="Google Shape;28;p6"/>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4" name="Google Shape;7;p1">
            <a:extLst>
              <a:ext uri="{FF2B5EF4-FFF2-40B4-BE49-F238E27FC236}">
                <a16:creationId xmlns:a16="http://schemas.microsoft.com/office/drawing/2014/main" id="{B12479EA-5A42-1848-895E-9759E78A9C7B}"/>
              </a:ext>
            </a:extLst>
          </p:cNvPr>
          <p:cNvSpPr txBox="1">
            <a:spLocks noGrp="1"/>
          </p:cNvSpPr>
          <p:nvPr>
            <p:ph type="title"/>
          </p:nvPr>
        </p:nvSpPr>
        <p:spPr>
          <a:xfrm>
            <a:off x="311700" y="285151"/>
            <a:ext cx="8520600" cy="845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10" name="Rectangle 9">
            <a:extLst>
              <a:ext uri="{FF2B5EF4-FFF2-40B4-BE49-F238E27FC236}">
                <a16:creationId xmlns:a16="http://schemas.microsoft.com/office/drawing/2014/main" id="{DE6B3E30-2414-9C46-A30F-A260E40A9AF8}"/>
              </a:ext>
            </a:extLst>
          </p:cNvPr>
          <p:cNvSpPr/>
          <p:nvPr userDrawn="1"/>
        </p:nvSpPr>
        <p:spPr>
          <a:xfrm>
            <a:off x="0" y="4844398"/>
            <a:ext cx="9144000" cy="299102"/>
          </a:xfrm>
          <a:prstGeom prst="rect">
            <a:avLst/>
          </a:prstGeom>
          <a:solidFill>
            <a:srgbClr val="BF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Google Shape;7;p1"/>
          <p:cNvSpPr txBox="1">
            <a:spLocks noGrp="1"/>
          </p:cNvSpPr>
          <p:nvPr>
            <p:ph type="title"/>
          </p:nvPr>
        </p:nvSpPr>
        <p:spPr>
          <a:xfrm>
            <a:off x="311700" y="285151"/>
            <a:ext cx="8520600" cy="845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8" name="Google Shape;8;p1"/>
          <p:cNvSpPr txBox="1">
            <a:spLocks noGrp="1"/>
          </p:cNvSpPr>
          <p:nvPr>
            <p:ph type="body" idx="1"/>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9" name="Google Shape;9;p1"/>
          <p:cNvSpPr txBox="1">
            <a:spLocks noGrp="1"/>
          </p:cNvSpPr>
          <p:nvPr>
            <p:ph type="sldNum" idx="12"/>
          </p:nvPr>
        </p:nvSpPr>
        <p:spPr>
          <a:xfrm>
            <a:off x="8595300" y="4844398"/>
            <a:ext cx="548700" cy="299100"/>
          </a:xfrm>
          <a:prstGeom prst="rect">
            <a:avLst/>
          </a:prstGeom>
          <a:noFill/>
          <a:ln>
            <a:noFill/>
          </a:ln>
        </p:spPr>
        <p:txBody>
          <a:bodyPr spcFirstLastPara="1" wrap="square" lIns="91425" tIns="91425" rIns="91425" bIns="91425" anchor="ctr" anchorCtr="0">
            <a:noAutofit/>
          </a:bodyPr>
          <a:lstStyle>
            <a:lvl1pPr lvl="0" algn="r">
              <a:buNone/>
              <a:defRPr sz="1000">
                <a:solidFill>
                  <a:srgbClr val="FFFFFF"/>
                </a:solidFill>
              </a:defRPr>
            </a:lvl1pPr>
            <a:lvl2pPr lvl="1" algn="r">
              <a:buNone/>
              <a:defRPr sz="1000">
                <a:solidFill>
                  <a:srgbClr val="FFFFFF"/>
                </a:solidFill>
              </a:defRPr>
            </a:lvl2pPr>
            <a:lvl3pPr lvl="2" algn="r">
              <a:buNone/>
              <a:defRPr sz="1000">
                <a:solidFill>
                  <a:srgbClr val="FFFFFF"/>
                </a:solidFill>
              </a:defRPr>
            </a:lvl3pPr>
            <a:lvl4pPr lvl="3" algn="r">
              <a:buNone/>
              <a:defRPr sz="1000">
                <a:solidFill>
                  <a:srgbClr val="FFFFFF"/>
                </a:solidFill>
              </a:defRPr>
            </a:lvl4pPr>
            <a:lvl5pPr lvl="4" algn="r">
              <a:buNone/>
              <a:defRPr sz="1000">
                <a:solidFill>
                  <a:srgbClr val="FFFFFF"/>
                </a:solidFill>
              </a:defRPr>
            </a:lvl5pPr>
            <a:lvl6pPr lvl="5" algn="r">
              <a:buNone/>
              <a:defRPr sz="1000">
                <a:solidFill>
                  <a:srgbClr val="FFFFFF"/>
                </a:solidFill>
              </a:defRPr>
            </a:lvl6pPr>
            <a:lvl7pPr lvl="6" algn="r">
              <a:buNone/>
              <a:defRPr sz="1000">
                <a:solidFill>
                  <a:srgbClr val="FFFFFF"/>
                </a:solidFill>
              </a:defRPr>
            </a:lvl7pPr>
            <a:lvl8pPr lvl="7" algn="r">
              <a:buNone/>
              <a:defRPr sz="1000">
                <a:solidFill>
                  <a:srgbClr val="FFFFFF"/>
                </a:solidFill>
              </a:defRPr>
            </a:lvl8pPr>
            <a:lvl9pPr lvl="8" algn="r">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dirty="0"/>
          </a:p>
        </p:txBody>
      </p:sp>
      <p:sp>
        <p:nvSpPr>
          <p:cNvPr id="11" name="TextBox 10">
            <a:extLst>
              <a:ext uri="{FF2B5EF4-FFF2-40B4-BE49-F238E27FC236}">
                <a16:creationId xmlns:a16="http://schemas.microsoft.com/office/drawing/2014/main" id="{302976EC-E863-7843-A787-9F205F0854EF}"/>
              </a:ext>
            </a:extLst>
          </p:cNvPr>
          <p:cNvSpPr txBox="1"/>
          <p:nvPr userDrawn="1"/>
        </p:nvSpPr>
        <p:spPr>
          <a:xfrm>
            <a:off x="0" y="4870839"/>
            <a:ext cx="2233304" cy="246221"/>
          </a:xfrm>
          <a:prstGeom prst="rect">
            <a:avLst/>
          </a:prstGeom>
          <a:noFill/>
        </p:spPr>
        <p:txBody>
          <a:bodyPr wrap="none" rtlCol="0">
            <a:spAutoFit/>
          </a:bodyPr>
          <a:lstStyle/>
          <a:p>
            <a:r>
              <a:rPr lang="en-US" altLang="zh-CN"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CS391R:</a:t>
            </a:r>
            <a:r>
              <a:rPr lang="zh-CN" altLang="en-US" sz="1000" dirty="0">
                <a:solidFill>
                  <a:schemeClr val="bg1"/>
                </a:solidFill>
                <a:latin typeface="Helvetica Neue" panose="02000503000000020004" pitchFamily="2" charset="0"/>
                <a:cs typeface="Helvetica Neue" panose="02000503000000020004" pitchFamily="2" charset="0"/>
              </a:rPr>
              <a:t> </a:t>
            </a:r>
            <a:r>
              <a:rPr lang="en-US" altLang="zh-CN"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Robot</a:t>
            </a:r>
            <a:r>
              <a:rPr lang="zh-CN" altLang="en-US" sz="1000" dirty="0">
                <a:solidFill>
                  <a:schemeClr val="bg1"/>
                </a:solidFill>
                <a:latin typeface="Helvetica Neue" panose="02000503000000020004" pitchFamily="2" charset="0"/>
                <a:cs typeface="Helvetica Neue" panose="02000503000000020004" pitchFamily="2" charset="0"/>
              </a:rPr>
              <a:t> </a:t>
            </a:r>
            <a:r>
              <a:rPr lang="en-US" altLang="zh-CN"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Learning</a:t>
            </a:r>
            <a:r>
              <a:rPr lang="zh-CN" altLang="en-US" sz="1000" dirty="0">
                <a:solidFill>
                  <a:schemeClr val="bg1"/>
                </a:solidFill>
                <a:latin typeface="Helvetica Neue" panose="02000503000000020004" pitchFamily="2" charset="0"/>
                <a:cs typeface="Helvetica Neue" panose="02000503000000020004" pitchFamily="2" charset="0"/>
              </a:rPr>
              <a:t> </a:t>
            </a:r>
            <a:r>
              <a:rPr lang="en-US" altLang="zh-CN"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(Fall</a:t>
            </a:r>
            <a:r>
              <a:rPr lang="zh-CN" altLang="en-US" sz="1000" dirty="0">
                <a:solidFill>
                  <a:schemeClr val="bg1"/>
                </a:solidFill>
                <a:latin typeface="Helvetica Neue" panose="02000503000000020004" pitchFamily="2" charset="0"/>
                <a:cs typeface="Helvetica Neue" panose="02000503000000020004" pitchFamily="2" charset="0"/>
              </a:rPr>
              <a:t> </a:t>
            </a:r>
            <a:r>
              <a:rPr lang="en-US" altLang="zh-CN"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2021)</a:t>
            </a:r>
            <a:endParaRPr lang="en-US"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arxiv.org/pdf/1502.05477.pdf" TargetMode="External"/><Relationship Id="rId3" Type="http://schemas.openxmlformats.org/officeDocument/2006/relationships/image" Target="../media/image3.png"/><Relationship Id="rId7" Type="http://schemas.openxmlformats.org/officeDocument/2006/relationships/hyperlink" Target="https://arxiv.org/pdf/1610.00696.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rxiv.org/pdf/1808.00177.pdf"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arxiv.org/pdf/1502.05477.pdf" TargetMode="External"/><Relationship Id="rId3" Type="http://schemas.openxmlformats.org/officeDocument/2006/relationships/image" Target="../media/image3.png"/><Relationship Id="rId7" Type="http://schemas.openxmlformats.org/officeDocument/2006/relationships/hyperlink" Target="https://arxiv.org/pdf/1610.00696.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arxiv.org/pdf/1808.00177.pdf"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arxiv.org/pdf/1502.05477.pdf" TargetMode="External"/><Relationship Id="rId3" Type="http://schemas.openxmlformats.org/officeDocument/2006/relationships/image" Target="../media/image3.png"/><Relationship Id="rId7" Type="http://schemas.openxmlformats.org/officeDocument/2006/relationships/hyperlink" Target="https://arxiv.org/pdf/1610.00696.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arxiv.org/pdf/1808.00177.pdf"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https://robosuite.ai/assets/whitepaper.pdf" TargetMode="External"/><Relationship Id="rId7" Type="http://schemas.openxmlformats.org/officeDocument/2006/relationships/hyperlink" Target="https://wellyzhang.github.io/attach/cvpr19zhang.pdf"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hyperlink" Target="https://arxiv.org/abs/2005.02588" TargetMode="External"/><Relationship Id="rId5" Type="http://schemas.openxmlformats.org/officeDocument/2006/relationships/hyperlink" Target="https://arxiv.org/abs/2007.02753" TargetMode="External"/><Relationship Id="rId4" Type="http://schemas.openxmlformats.org/officeDocument/2006/relationships/hyperlink" Target="https://arxiv.org/abs/2108.03298"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311700" y="1785721"/>
            <a:ext cx="8520600" cy="8742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dirty="0"/>
              <a:t>RLBench: The Robot Learning Benchmark &amp; Learning Environment</a:t>
            </a:r>
          </a:p>
        </p:txBody>
      </p:sp>
      <p:sp>
        <p:nvSpPr>
          <p:cNvPr id="56" name="Google Shape;56;p13"/>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dirty="0"/>
          </a:p>
        </p:txBody>
      </p:sp>
      <p:sp>
        <p:nvSpPr>
          <p:cNvPr id="57" name="Google Shape;57;p13"/>
          <p:cNvSpPr txBox="1"/>
          <p:nvPr/>
        </p:nvSpPr>
        <p:spPr>
          <a:xfrm>
            <a:off x="311700" y="3558696"/>
            <a:ext cx="8520600" cy="55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zh-CN" sz="2000" dirty="0">
                <a:solidFill>
                  <a:srgbClr val="595959"/>
                </a:solidFill>
              </a:rPr>
              <a:t>Presenter:</a:t>
            </a:r>
            <a:r>
              <a:rPr lang="zh-CN" altLang="en-US" sz="2000" dirty="0">
                <a:solidFill>
                  <a:srgbClr val="595959"/>
                </a:solidFill>
              </a:rPr>
              <a:t> </a:t>
            </a:r>
            <a:r>
              <a:rPr lang="en" altLang="zh-CN" sz="2000" dirty="0">
                <a:solidFill>
                  <a:srgbClr val="595959"/>
                </a:solidFill>
              </a:rPr>
              <a:t>Arjun Somayazulu</a:t>
            </a:r>
            <a:endParaRPr sz="2000" dirty="0">
              <a:solidFill>
                <a:srgbClr val="595959"/>
              </a:solidFill>
            </a:endParaRPr>
          </a:p>
        </p:txBody>
      </p:sp>
      <p:sp>
        <p:nvSpPr>
          <p:cNvPr id="59" name="Google Shape;59;p13"/>
          <p:cNvSpPr txBox="1"/>
          <p:nvPr/>
        </p:nvSpPr>
        <p:spPr>
          <a:xfrm>
            <a:off x="311700" y="4243798"/>
            <a:ext cx="8520600" cy="61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rgbClr val="595959"/>
                </a:solidFill>
              </a:rPr>
              <a:t>11/01/2022</a:t>
            </a:r>
            <a:endParaRPr sz="2000" dirty="0">
              <a:solidFill>
                <a:srgbClr val="595959"/>
              </a:solidFill>
            </a:endParaRPr>
          </a:p>
        </p:txBody>
      </p:sp>
      <p:sp>
        <p:nvSpPr>
          <p:cNvPr id="2" name="Google Shape;57;p13">
            <a:extLst>
              <a:ext uri="{FF2B5EF4-FFF2-40B4-BE49-F238E27FC236}">
                <a16:creationId xmlns:a16="http://schemas.microsoft.com/office/drawing/2014/main" id="{243FE4E2-51ED-A7AF-3AB7-299016732798}"/>
              </a:ext>
            </a:extLst>
          </p:cNvPr>
          <p:cNvSpPr txBox="1"/>
          <p:nvPr/>
        </p:nvSpPr>
        <p:spPr>
          <a:xfrm>
            <a:off x="311700" y="2571750"/>
            <a:ext cx="8520600" cy="55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solidFill>
                  <a:srgbClr val="595959"/>
                </a:solidFill>
              </a:rPr>
              <a:t>Stephen James, Zicong Ma, David Rovick Arrojo, Andrew J. Davidson</a:t>
            </a:r>
            <a:endParaRPr sz="1600" dirty="0">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6" name="Google Shape;66;p14"/>
          <p:cNvSpPr txBox="1">
            <a:spLocks noGrp="1"/>
          </p:cNvSpPr>
          <p:nvPr>
            <p:ph type="sldNum" idx="12"/>
          </p:nvPr>
        </p:nvSpPr>
        <p:spPr/>
        <p:txBody>
          <a:bodyPr/>
          <a:lstStyle/>
          <a:p>
            <a:pPr lvl="0"/>
            <a:fld id="{00000000-1234-1234-1234-123412341234}" type="slidenum">
              <a:rPr lang="en" smtClean="0"/>
              <a:pPr lvl="0"/>
              <a:t>10</a:t>
            </a:fld>
            <a:endParaRPr lang="en"/>
          </a:p>
        </p:txBody>
      </p:sp>
      <p:sp>
        <p:nvSpPr>
          <p:cNvPr id="64" name="Google Shape;64;p14"/>
          <p:cNvSpPr txBox="1">
            <a:spLocks noGrp="1"/>
          </p:cNvSpPr>
          <p:nvPr>
            <p:ph type="title"/>
          </p:nvPr>
        </p:nvSpPr>
        <p:spPr>
          <a:xfrm>
            <a:off x="311700" y="282692"/>
            <a:ext cx="8520600" cy="845700"/>
          </a:xfrm>
        </p:spPr>
        <p:txBody>
          <a:bodyPr/>
          <a:lstStyle/>
          <a:p>
            <a:pPr lvl="0"/>
            <a:r>
              <a:rPr lang="en-US" dirty="0"/>
              <a:t>Motivation</a:t>
            </a:r>
          </a:p>
        </p:txBody>
      </p:sp>
      <p:sp>
        <p:nvSpPr>
          <p:cNvPr id="25" name="Content Placeholder 24">
            <a:extLst>
              <a:ext uri="{FF2B5EF4-FFF2-40B4-BE49-F238E27FC236}">
                <a16:creationId xmlns:a16="http://schemas.microsoft.com/office/drawing/2014/main" id="{C9257080-E8C5-2341-8377-21ECCCB7A7C2}"/>
              </a:ext>
            </a:extLst>
          </p:cNvPr>
          <p:cNvSpPr>
            <a:spLocks noGrp="1"/>
          </p:cNvSpPr>
          <p:nvPr>
            <p:ph idx="1"/>
          </p:nvPr>
        </p:nvSpPr>
        <p:spPr>
          <a:xfrm>
            <a:off x="311700" y="999809"/>
            <a:ext cx="8520600" cy="3438149"/>
          </a:xfrm>
        </p:spPr>
        <p:txBody>
          <a:bodyPr/>
          <a:lstStyle/>
          <a:p>
            <a:r>
              <a:rPr lang="en-US" sz="1450" dirty="0"/>
              <a:t>“Interesting” tasks are continually evolving</a:t>
            </a:r>
          </a:p>
          <a:p>
            <a:pPr lvl="1"/>
            <a:endParaRPr lang="en-US" sz="1000" dirty="0"/>
          </a:p>
          <a:p>
            <a:pPr lvl="1"/>
            <a:endParaRPr lang="en-US" sz="1050" dirty="0"/>
          </a:p>
          <a:p>
            <a:pPr lvl="1"/>
            <a:endParaRPr lang="en-US" sz="1050" dirty="0"/>
          </a:p>
          <a:p>
            <a:pPr lvl="1"/>
            <a:endParaRPr lang="en-US" sz="1050" dirty="0"/>
          </a:p>
          <a:p>
            <a:pPr marL="114300" indent="0">
              <a:buNone/>
            </a:pPr>
            <a:endParaRPr lang="en-US" sz="1500" dirty="0"/>
          </a:p>
          <a:p>
            <a:pPr lvl="1"/>
            <a:endParaRPr lang="en-US" sz="1100" dirty="0"/>
          </a:p>
        </p:txBody>
      </p:sp>
    </p:spTree>
    <p:extLst>
      <p:ext uri="{BB962C8B-B14F-4D97-AF65-F5344CB8AC3E}">
        <p14:creationId xmlns:p14="http://schemas.microsoft.com/office/powerpoint/2010/main" val="2766471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6" name="Google Shape;66;p14"/>
          <p:cNvSpPr txBox="1">
            <a:spLocks noGrp="1"/>
          </p:cNvSpPr>
          <p:nvPr>
            <p:ph type="sldNum" idx="12"/>
          </p:nvPr>
        </p:nvSpPr>
        <p:spPr/>
        <p:txBody>
          <a:bodyPr/>
          <a:lstStyle/>
          <a:p>
            <a:pPr lvl="0"/>
            <a:fld id="{00000000-1234-1234-1234-123412341234}" type="slidenum">
              <a:rPr lang="en" smtClean="0"/>
              <a:pPr lvl="0"/>
              <a:t>11</a:t>
            </a:fld>
            <a:endParaRPr lang="en"/>
          </a:p>
        </p:txBody>
      </p:sp>
      <p:sp>
        <p:nvSpPr>
          <p:cNvPr id="64" name="Google Shape;64;p14"/>
          <p:cNvSpPr txBox="1">
            <a:spLocks noGrp="1"/>
          </p:cNvSpPr>
          <p:nvPr>
            <p:ph type="title"/>
          </p:nvPr>
        </p:nvSpPr>
        <p:spPr>
          <a:xfrm>
            <a:off x="311700" y="282692"/>
            <a:ext cx="8520600" cy="845700"/>
          </a:xfrm>
        </p:spPr>
        <p:txBody>
          <a:bodyPr/>
          <a:lstStyle/>
          <a:p>
            <a:pPr lvl="0"/>
            <a:r>
              <a:rPr lang="en-US" dirty="0"/>
              <a:t>Motivation</a:t>
            </a:r>
          </a:p>
        </p:txBody>
      </p:sp>
      <p:sp>
        <p:nvSpPr>
          <p:cNvPr id="25" name="Content Placeholder 24">
            <a:extLst>
              <a:ext uri="{FF2B5EF4-FFF2-40B4-BE49-F238E27FC236}">
                <a16:creationId xmlns:a16="http://schemas.microsoft.com/office/drawing/2014/main" id="{C9257080-E8C5-2341-8377-21ECCCB7A7C2}"/>
              </a:ext>
            </a:extLst>
          </p:cNvPr>
          <p:cNvSpPr>
            <a:spLocks noGrp="1"/>
          </p:cNvSpPr>
          <p:nvPr>
            <p:ph idx="1"/>
          </p:nvPr>
        </p:nvSpPr>
        <p:spPr>
          <a:xfrm>
            <a:off x="311700" y="999809"/>
            <a:ext cx="8520600" cy="3438149"/>
          </a:xfrm>
        </p:spPr>
        <p:txBody>
          <a:bodyPr/>
          <a:lstStyle/>
          <a:p>
            <a:r>
              <a:rPr lang="en-US" sz="1450" dirty="0"/>
              <a:t>“Interesting” tasks are continually evolving</a:t>
            </a:r>
          </a:p>
          <a:p>
            <a:pPr lvl="1"/>
            <a:endParaRPr lang="en-US" sz="1000" dirty="0"/>
          </a:p>
          <a:p>
            <a:r>
              <a:rPr lang="en-US" sz="1400" dirty="0"/>
              <a:t>High-quality demonstrations are expensive to generate</a:t>
            </a:r>
            <a:endParaRPr lang="en-US" sz="600" dirty="0"/>
          </a:p>
          <a:p>
            <a:pPr marL="596900" lvl="1" indent="0">
              <a:buNone/>
            </a:pPr>
            <a:endParaRPr lang="en-US" sz="1000" dirty="0"/>
          </a:p>
          <a:p>
            <a:pPr lvl="1"/>
            <a:endParaRPr lang="en-US" sz="1050" dirty="0"/>
          </a:p>
          <a:p>
            <a:pPr lvl="1"/>
            <a:endParaRPr lang="en-US" sz="1050" dirty="0"/>
          </a:p>
          <a:p>
            <a:pPr lvl="1"/>
            <a:endParaRPr lang="en-US" sz="1050" dirty="0"/>
          </a:p>
          <a:p>
            <a:pPr marL="114300" indent="0">
              <a:buNone/>
            </a:pPr>
            <a:endParaRPr lang="en-US" sz="1500" dirty="0"/>
          </a:p>
          <a:p>
            <a:pPr lvl="1"/>
            <a:endParaRPr lang="en-US" sz="1100" dirty="0"/>
          </a:p>
        </p:txBody>
      </p:sp>
    </p:spTree>
    <p:extLst>
      <p:ext uri="{BB962C8B-B14F-4D97-AF65-F5344CB8AC3E}">
        <p14:creationId xmlns:p14="http://schemas.microsoft.com/office/powerpoint/2010/main" val="294353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6" name="Google Shape;66;p14"/>
          <p:cNvSpPr txBox="1">
            <a:spLocks noGrp="1"/>
          </p:cNvSpPr>
          <p:nvPr>
            <p:ph type="sldNum" idx="12"/>
          </p:nvPr>
        </p:nvSpPr>
        <p:spPr/>
        <p:txBody>
          <a:bodyPr/>
          <a:lstStyle/>
          <a:p>
            <a:pPr lvl="0"/>
            <a:fld id="{00000000-1234-1234-1234-123412341234}" type="slidenum">
              <a:rPr lang="en" smtClean="0"/>
              <a:pPr lvl="0"/>
              <a:t>12</a:t>
            </a:fld>
            <a:endParaRPr lang="en"/>
          </a:p>
        </p:txBody>
      </p:sp>
      <p:sp>
        <p:nvSpPr>
          <p:cNvPr id="64" name="Google Shape;64;p14"/>
          <p:cNvSpPr txBox="1">
            <a:spLocks noGrp="1"/>
          </p:cNvSpPr>
          <p:nvPr>
            <p:ph type="title"/>
          </p:nvPr>
        </p:nvSpPr>
        <p:spPr>
          <a:xfrm>
            <a:off x="311700" y="282692"/>
            <a:ext cx="8520600" cy="845700"/>
          </a:xfrm>
        </p:spPr>
        <p:txBody>
          <a:bodyPr/>
          <a:lstStyle/>
          <a:p>
            <a:pPr lvl="0"/>
            <a:r>
              <a:rPr lang="en-US" dirty="0"/>
              <a:t>Motivation</a:t>
            </a:r>
          </a:p>
        </p:txBody>
      </p:sp>
      <p:sp>
        <p:nvSpPr>
          <p:cNvPr id="25" name="Content Placeholder 24">
            <a:extLst>
              <a:ext uri="{FF2B5EF4-FFF2-40B4-BE49-F238E27FC236}">
                <a16:creationId xmlns:a16="http://schemas.microsoft.com/office/drawing/2014/main" id="{C9257080-E8C5-2341-8377-21ECCCB7A7C2}"/>
              </a:ext>
            </a:extLst>
          </p:cNvPr>
          <p:cNvSpPr>
            <a:spLocks noGrp="1"/>
          </p:cNvSpPr>
          <p:nvPr>
            <p:ph idx="1"/>
          </p:nvPr>
        </p:nvSpPr>
        <p:spPr>
          <a:xfrm>
            <a:off x="311700" y="999809"/>
            <a:ext cx="8520600" cy="3438149"/>
          </a:xfrm>
        </p:spPr>
        <p:txBody>
          <a:bodyPr/>
          <a:lstStyle/>
          <a:p>
            <a:r>
              <a:rPr lang="en-US" sz="1450" dirty="0"/>
              <a:t>“Interesting” tasks are continually evolving</a:t>
            </a:r>
          </a:p>
          <a:p>
            <a:pPr lvl="1"/>
            <a:endParaRPr lang="en-US" sz="1000" dirty="0"/>
          </a:p>
          <a:p>
            <a:r>
              <a:rPr lang="en-US" sz="1400" dirty="0"/>
              <a:t>High-quality demonstrations are expensive to generate</a:t>
            </a:r>
            <a:endParaRPr lang="en-US" sz="600" dirty="0"/>
          </a:p>
          <a:p>
            <a:pPr marL="596900" lvl="1" indent="0">
              <a:buNone/>
            </a:pPr>
            <a:endParaRPr lang="en-US" sz="1000" dirty="0"/>
          </a:p>
          <a:p>
            <a:r>
              <a:rPr lang="en-US" sz="1450" dirty="0"/>
              <a:t>There are datasets for sub-problems in robot manipulation</a:t>
            </a:r>
          </a:p>
          <a:p>
            <a:pPr lvl="1"/>
            <a:endParaRPr lang="en-US" sz="1050" dirty="0"/>
          </a:p>
          <a:p>
            <a:pPr lvl="1"/>
            <a:endParaRPr lang="en-US" sz="1050" dirty="0"/>
          </a:p>
          <a:p>
            <a:pPr lvl="1"/>
            <a:endParaRPr lang="en-US" sz="1050" dirty="0"/>
          </a:p>
          <a:p>
            <a:pPr marL="114300" indent="0">
              <a:buNone/>
            </a:pPr>
            <a:endParaRPr lang="en-US" sz="1500" dirty="0"/>
          </a:p>
          <a:p>
            <a:pPr lvl="1"/>
            <a:endParaRPr lang="en-US" sz="1100" dirty="0"/>
          </a:p>
        </p:txBody>
      </p:sp>
    </p:spTree>
    <p:extLst>
      <p:ext uri="{BB962C8B-B14F-4D97-AF65-F5344CB8AC3E}">
        <p14:creationId xmlns:p14="http://schemas.microsoft.com/office/powerpoint/2010/main" val="3615499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6" name="Google Shape;66;p14"/>
          <p:cNvSpPr txBox="1">
            <a:spLocks noGrp="1"/>
          </p:cNvSpPr>
          <p:nvPr>
            <p:ph type="sldNum" idx="12"/>
          </p:nvPr>
        </p:nvSpPr>
        <p:spPr/>
        <p:txBody>
          <a:bodyPr/>
          <a:lstStyle/>
          <a:p>
            <a:pPr lvl="0"/>
            <a:fld id="{00000000-1234-1234-1234-123412341234}" type="slidenum">
              <a:rPr lang="en" smtClean="0"/>
              <a:pPr lvl="0"/>
              <a:t>13</a:t>
            </a:fld>
            <a:endParaRPr lang="en"/>
          </a:p>
        </p:txBody>
      </p:sp>
      <p:sp>
        <p:nvSpPr>
          <p:cNvPr id="64" name="Google Shape;64;p14"/>
          <p:cNvSpPr txBox="1">
            <a:spLocks noGrp="1"/>
          </p:cNvSpPr>
          <p:nvPr>
            <p:ph type="title"/>
          </p:nvPr>
        </p:nvSpPr>
        <p:spPr>
          <a:xfrm>
            <a:off x="311700" y="282692"/>
            <a:ext cx="8520600" cy="845700"/>
          </a:xfrm>
        </p:spPr>
        <p:txBody>
          <a:bodyPr/>
          <a:lstStyle/>
          <a:p>
            <a:pPr lvl="0"/>
            <a:r>
              <a:rPr lang="en-US" dirty="0"/>
              <a:t>Motivation</a:t>
            </a:r>
          </a:p>
        </p:txBody>
      </p:sp>
      <p:sp>
        <p:nvSpPr>
          <p:cNvPr id="25" name="Content Placeholder 24">
            <a:extLst>
              <a:ext uri="{FF2B5EF4-FFF2-40B4-BE49-F238E27FC236}">
                <a16:creationId xmlns:a16="http://schemas.microsoft.com/office/drawing/2014/main" id="{C9257080-E8C5-2341-8377-21ECCCB7A7C2}"/>
              </a:ext>
            </a:extLst>
          </p:cNvPr>
          <p:cNvSpPr>
            <a:spLocks noGrp="1"/>
          </p:cNvSpPr>
          <p:nvPr>
            <p:ph idx="1"/>
          </p:nvPr>
        </p:nvSpPr>
        <p:spPr>
          <a:xfrm>
            <a:off x="311700" y="999809"/>
            <a:ext cx="8520600" cy="3438149"/>
          </a:xfrm>
        </p:spPr>
        <p:txBody>
          <a:bodyPr/>
          <a:lstStyle/>
          <a:p>
            <a:r>
              <a:rPr lang="en-US" sz="1450" dirty="0"/>
              <a:t>“Interesting” tasks are continually evolving</a:t>
            </a:r>
          </a:p>
          <a:p>
            <a:pPr lvl="1"/>
            <a:endParaRPr lang="en-US" sz="1000" dirty="0"/>
          </a:p>
          <a:p>
            <a:r>
              <a:rPr lang="en-US" sz="1400" dirty="0"/>
              <a:t>High-quality demonstrations are expensive to generate</a:t>
            </a:r>
            <a:endParaRPr lang="en-US" sz="600" dirty="0"/>
          </a:p>
          <a:p>
            <a:pPr marL="596900" lvl="1" indent="0">
              <a:buNone/>
            </a:pPr>
            <a:endParaRPr lang="en-US" sz="1000" dirty="0"/>
          </a:p>
          <a:p>
            <a:r>
              <a:rPr lang="en-US" sz="1450" dirty="0"/>
              <a:t>There are datasets for sub-problems in robot manipulation</a:t>
            </a:r>
          </a:p>
          <a:p>
            <a:pPr lvl="1"/>
            <a:r>
              <a:rPr lang="en-US" sz="1050" dirty="0"/>
              <a:t>Perception (ILSVRC, COCO), Grasping (OpenGrasp, VisGraB)</a:t>
            </a:r>
          </a:p>
          <a:p>
            <a:pPr lvl="1"/>
            <a:endParaRPr lang="en-US" sz="1050" dirty="0"/>
          </a:p>
          <a:p>
            <a:pPr lvl="1"/>
            <a:endParaRPr lang="en-US" sz="1050" dirty="0"/>
          </a:p>
          <a:p>
            <a:pPr lvl="1"/>
            <a:endParaRPr lang="en-US" sz="1050" dirty="0"/>
          </a:p>
          <a:p>
            <a:pPr marL="114300" indent="0">
              <a:buNone/>
            </a:pPr>
            <a:endParaRPr lang="en-US" sz="1500" dirty="0"/>
          </a:p>
          <a:p>
            <a:pPr lvl="1"/>
            <a:endParaRPr lang="en-US" sz="1100" dirty="0"/>
          </a:p>
        </p:txBody>
      </p:sp>
    </p:spTree>
    <p:extLst>
      <p:ext uri="{BB962C8B-B14F-4D97-AF65-F5344CB8AC3E}">
        <p14:creationId xmlns:p14="http://schemas.microsoft.com/office/powerpoint/2010/main" val="4063164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6" name="Google Shape;66;p14"/>
          <p:cNvSpPr txBox="1">
            <a:spLocks noGrp="1"/>
          </p:cNvSpPr>
          <p:nvPr>
            <p:ph type="sldNum" idx="12"/>
          </p:nvPr>
        </p:nvSpPr>
        <p:spPr/>
        <p:txBody>
          <a:bodyPr/>
          <a:lstStyle/>
          <a:p>
            <a:pPr lvl="0"/>
            <a:fld id="{00000000-1234-1234-1234-123412341234}" type="slidenum">
              <a:rPr lang="en" smtClean="0"/>
              <a:pPr lvl="0"/>
              <a:t>14</a:t>
            </a:fld>
            <a:endParaRPr lang="en"/>
          </a:p>
        </p:txBody>
      </p:sp>
      <p:sp>
        <p:nvSpPr>
          <p:cNvPr id="64" name="Google Shape;64;p14"/>
          <p:cNvSpPr txBox="1">
            <a:spLocks noGrp="1"/>
          </p:cNvSpPr>
          <p:nvPr>
            <p:ph type="title"/>
          </p:nvPr>
        </p:nvSpPr>
        <p:spPr>
          <a:xfrm>
            <a:off x="311700" y="282692"/>
            <a:ext cx="8520600" cy="845700"/>
          </a:xfrm>
        </p:spPr>
        <p:txBody>
          <a:bodyPr/>
          <a:lstStyle/>
          <a:p>
            <a:pPr lvl="0"/>
            <a:r>
              <a:rPr lang="en-US" dirty="0"/>
              <a:t>Motivation</a:t>
            </a:r>
          </a:p>
        </p:txBody>
      </p:sp>
      <p:sp>
        <p:nvSpPr>
          <p:cNvPr id="25" name="Content Placeholder 24">
            <a:extLst>
              <a:ext uri="{FF2B5EF4-FFF2-40B4-BE49-F238E27FC236}">
                <a16:creationId xmlns:a16="http://schemas.microsoft.com/office/drawing/2014/main" id="{C9257080-E8C5-2341-8377-21ECCCB7A7C2}"/>
              </a:ext>
            </a:extLst>
          </p:cNvPr>
          <p:cNvSpPr>
            <a:spLocks noGrp="1"/>
          </p:cNvSpPr>
          <p:nvPr>
            <p:ph idx="1"/>
          </p:nvPr>
        </p:nvSpPr>
        <p:spPr>
          <a:xfrm>
            <a:off x="311700" y="999809"/>
            <a:ext cx="8520600" cy="3438149"/>
          </a:xfrm>
        </p:spPr>
        <p:txBody>
          <a:bodyPr/>
          <a:lstStyle/>
          <a:p>
            <a:r>
              <a:rPr lang="en-US" sz="1450" dirty="0"/>
              <a:t>“Interesting” tasks are continually evolving</a:t>
            </a:r>
          </a:p>
          <a:p>
            <a:pPr lvl="1"/>
            <a:endParaRPr lang="en-US" sz="1000" dirty="0"/>
          </a:p>
          <a:p>
            <a:r>
              <a:rPr lang="en-US" sz="1400" dirty="0"/>
              <a:t>High-quality demonstrations are expensive to generate</a:t>
            </a:r>
            <a:endParaRPr lang="en-US" sz="600" dirty="0"/>
          </a:p>
          <a:p>
            <a:pPr marL="596900" lvl="1" indent="0">
              <a:buNone/>
            </a:pPr>
            <a:endParaRPr lang="en-US" sz="1000" dirty="0"/>
          </a:p>
          <a:p>
            <a:r>
              <a:rPr lang="en-US" sz="1450" dirty="0"/>
              <a:t>There are datasets for sub-problems in robot manipulation</a:t>
            </a:r>
          </a:p>
          <a:p>
            <a:pPr lvl="1"/>
            <a:r>
              <a:rPr lang="en-US" sz="1050" dirty="0"/>
              <a:t>Perception (ILSCRV, COCO), Grasping (OpenGrasp, VisGraB)</a:t>
            </a:r>
          </a:p>
          <a:p>
            <a:pPr lvl="1"/>
            <a:endParaRPr lang="en-US" sz="1050" dirty="0"/>
          </a:p>
          <a:p>
            <a:r>
              <a:rPr lang="en-US" sz="1450" dirty="0"/>
              <a:t>Establishing a benchmark environment and dataset for robot manipulation will help accelerate innovation</a:t>
            </a:r>
            <a:endParaRPr lang="en-US" sz="1400" dirty="0"/>
          </a:p>
          <a:p>
            <a:pPr lvl="1"/>
            <a:endParaRPr lang="en-US" sz="1050" dirty="0"/>
          </a:p>
          <a:p>
            <a:pPr lvl="1"/>
            <a:endParaRPr lang="en-US" sz="1050" dirty="0"/>
          </a:p>
          <a:p>
            <a:pPr lvl="1"/>
            <a:endParaRPr lang="en-US" sz="1050" dirty="0"/>
          </a:p>
          <a:p>
            <a:pPr marL="114300" indent="0">
              <a:buNone/>
            </a:pPr>
            <a:endParaRPr lang="en-US" sz="1500" dirty="0"/>
          </a:p>
          <a:p>
            <a:pPr lvl="1"/>
            <a:endParaRPr lang="en-US" sz="1100" dirty="0"/>
          </a:p>
        </p:txBody>
      </p:sp>
    </p:spTree>
    <p:extLst>
      <p:ext uri="{BB962C8B-B14F-4D97-AF65-F5344CB8AC3E}">
        <p14:creationId xmlns:p14="http://schemas.microsoft.com/office/powerpoint/2010/main" val="761927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dirty="0"/>
          </a:p>
        </p:txBody>
      </p:sp>
      <p:sp>
        <p:nvSpPr>
          <p:cNvPr id="92" name="Google Shape;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Related Work</a:t>
            </a:r>
            <a:endParaRPr dirty="0"/>
          </a:p>
        </p:txBody>
      </p:sp>
      <p:sp>
        <p:nvSpPr>
          <p:cNvPr id="3" name="Content Placeholder 2">
            <a:extLst>
              <a:ext uri="{FF2B5EF4-FFF2-40B4-BE49-F238E27FC236}">
                <a16:creationId xmlns:a16="http://schemas.microsoft.com/office/drawing/2014/main" id="{D05C4E5E-7F6A-5E4D-858F-0952A10244B6}"/>
              </a:ext>
            </a:extLst>
          </p:cNvPr>
          <p:cNvSpPr>
            <a:spLocks noGrp="1"/>
          </p:cNvSpPr>
          <p:nvPr>
            <p:ph idx="1"/>
          </p:nvPr>
        </p:nvSpPr>
        <p:spPr/>
        <p:txBody>
          <a:bodyPr/>
          <a:lstStyle/>
          <a:p>
            <a:pPr marL="285750" indent="-285750">
              <a:lnSpc>
                <a:spcPct val="150000"/>
              </a:lnSpc>
            </a:pPr>
            <a:r>
              <a:rPr lang="en-US" sz="1400" dirty="0"/>
              <a:t>OpenAI Gym and DeepMind Control Suite (Brockman et al., 2016) (Tassa et al., 2018)</a:t>
            </a:r>
          </a:p>
          <a:p>
            <a:pPr marL="742950" lvl="1" indent="-285750">
              <a:lnSpc>
                <a:spcPct val="150000"/>
              </a:lnSpc>
            </a:pPr>
            <a:endParaRPr lang="en-US" sz="1000" dirty="0"/>
          </a:p>
          <a:p>
            <a:pPr marL="285750" indent="-285750">
              <a:lnSpc>
                <a:spcPct val="150000"/>
              </a:lnSpc>
            </a:pPr>
            <a:endParaRPr lang="en-US" sz="1400" dirty="0"/>
          </a:p>
          <a:p>
            <a:pPr marL="285750" indent="-285750">
              <a:lnSpc>
                <a:spcPct val="150000"/>
              </a:lnSpc>
              <a:buFont typeface="Wingdings" pitchFamily="2" charset="2"/>
              <a:buChar char="v"/>
            </a:pPr>
            <a:endParaRPr lang="en-US" sz="1400" dirty="0"/>
          </a:p>
          <a:p>
            <a:pPr marL="114300" indent="0">
              <a:buNone/>
            </a:pPr>
            <a:endParaRPr lang="en-US" sz="1400" dirty="0"/>
          </a:p>
        </p:txBody>
      </p:sp>
    </p:spTree>
    <p:extLst>
      <p:ext uri="{BB962C8B-B14F-4D97-AF65-F5344CB8AC3E}">
        <p14:creationId xmlns:p14="http://schemas.microsoft.com/office/powerpoint/2010/main" val="4045874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dirty="0"/>
          </a:p>
        </p:txBody>
      </p:sp>
      <p:sp>
        <p:nvSpPr>
          <p:cNvPr id="92" name="Google Shape;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Related Work</a:t>
            </a:r>
            <a:endParaRPr dirty="0"/>
          </a:p>
        </p:txBody>
      </p:sp>
      <p:sp>
        <p:nvSpPr>
          <p:cNvPr id="3" name="Content Placeholder 2">
            <a:extLst>
              <a:ext uri="{FF2B5EF4-FFF2-40B4-BE49-F238E27FC236}">
                <a16:creationId xmlns:a16="http://schemas.microsoft.com/office/drawing/2014/main" id="{D05C4E5E-7F6A-5E4D-858F-0952A10244B6}"/>
              </a:ext>
            </a:extLst>
          </p:cNvPr>
          <p:cNvSpPr>
            <a:spLocks noGrp="1"/>
          </p:cNvSpPr>
          <p:nvPr>
            <p:ph idx="1"/>
          </p:nvPr>
        </p:nvSpPr>
        <p:spPr/>
        <p:txBody>
          <a:bodyPr/>
          <a:lstStyle/>
          <a:p>
            <a:pPr marL="285750" indent="-285750">
              <a:lnSpc>
                <a:spcPct val="150000"/>
              </a:lnSpc>
            </a:pPr>
            <a:r>
              <a:rPr lang="en-US" sz="1400" dirty="0"/>
              <a:t>OpenAI Gym and DeepMind Control Suite (Brockman et al., 2016) (Tassa et al., 2018)</a:t>
            </a:r>
          </a:p>
          <a:p>
            <a:pPr marL="742950" lvl="1" indent="-285750">
              <a:lnSpc>
                <a:spcPct val="150000"/>
              </a:lnSpc>
            </a:pPr>
            <a:r>
              <a:rPr lang="en-US" sz="1000" dirty="0"/>
              <a:t>focuses on “toy” tasks that don’t resemble real-world problems</a:t>
            </a:r>
          </a:p>
          <a:p>
            <a:pPr marL="742950" lvl="1" indent="-285750">
              <a:lnSpc>
                <a:spcPct val="150000"/>
              </a:lnSpc>
            </a:pPr>
            <a:endParaRPr lang="en-US" sz="1000" dirty="0"/>
          </a:p>
          <a:p>
            <a:pPr marL="285750" indent="-285750">
              <a:lnSpc>
                <a:spcPct val="150000"/>
              </a:lnSpc>
            </a:pPr>
            <a:endParaRPr lang="en-US" sz="1400" dirty="0"/>
          </a:p>
          <a:p>
            <a:pPr marL="285750" indent="-285750">
              <a:lnSpc>
                <a:spcPct val="150000"/>
              </a:lnSpc>
              <a:buFont typeface="Wingdings" pitchFamily="2" charset="2"/>
              <a:buChar char="v"/>
            </a:pPr>
            <a:endParaRPr lang="en-US" sz="1400" dirty="0"/>
          </a:p>
          <a:p>
            <a:pPr marL="114300" indent="0">
              <a:buNone/>
            </a:pPr>
            <a:endParaRPr lang="en-US" sz="1400" dirty="0"/>
          </a:p>
        </p:txBody>
      </p:sp>
    </p:spTree>
    <p:extLst>
      <p:ext uri="{BB962C8B-B14F-4D97-AF65-F5344CB8AC3E}">
        <p14:creationId xmlns:p14="http://schemas.microsoft.com/office/powerpoint/2010/main" val="3244785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dirty="0"/>
          </a:p>
        </p:txBody>
      </p:sp>
      <p:sp>
        <p:nvSpPr>
          <p:cNvPr id="92" name="Google Shape;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Related Work</a:t>
            </a:r>
            <a:endParaRPr dirty="0"/>
          </a:p>
        </p:txBody>
      </p:sp>
      <p:sp>
        <p:nvSpPr>
          <p:cNvPr id="3" name="Content Placeholder 2">
            <a:extLst>
              <a:ext uri="{FF2B5EF4-FFF2-40B4-BE49-F238E27FC236}">
                <a16:creationId xmlns:a16="http://schemas.microsoft.com/office/drawing/2014/main" id="{D05C4E5E-7F6A-5E4D-858F-0952A10244B6}"/>
              </a:ext>
            </a:extLst>
          </p:cNvPr>
          <p:cNvSpPr>
            <a:spLocks noGrp="1"/>
          </p:cNvSpPr>
          <p:nvPr>
            <p:ph idx="1"/>
          </p:nvPr>
        </p:nvSpPr>
        <p:spPr/>
        <p:txBody>
          <a:bodyPr/>
          <a:lstStyle/>
          <a:p>
            <a:pPr marL="285750" indent="-285750">
              <a:lnSpc>
                <a:spcPct val="150000"/>
              </a:lnSpc>
            </a:pPr>
            <a:r>
              <a:rPr lang="en-US" sz="1400" dirty="0"/>
              <a:t>OpenAI Gym and DeepMind Control Suite (Brockman et al., 2016) (Tassa et al., 2018)</a:t>
            </a:r>
          </a:p>
          <a:p>
            <a:pPr marL="742950" lvl="1" indent="-285750">
              <a:lnSpc>
                <a:spcPct val="150000"/>
              </a:lnSpc>
            </a:pPr>
            <a:r>
              <a:rPr lang="en-US" sz="1000" dirty="0"/>
              <a:t>focuses on “toy” tasks that don’t resemble real-world problems</a:t>
            </a:r>
          </a:p>
          <a:p>
            <a:pPr marL="285750" indent="-285750">
              <a:lnSpc>
                <a:spcPct val="150000"/>
              </a:lnSpc>
            </a:pPr>
            <a:r>
              <a:rPr lang="en-US" sz="1400" dirty="0"/>
              <a:t>RoboCup@Home (Wisspeintner et al., 2009)</a:t>
            </a:r>
          </a:p>
          <a:p>
            <a:pPr marL="742950" lvl="1" indent="-285750">
              <a:lnSpc>
                <a:spcPct val="150000"/>
              </a:lnSpc>
            </a:pPr>
            <a:endParaRPr lang="en-US" sz="1000" dirty="0"/>
          </a:p>
          <a:p>
            <a:pPr marL="285750" indent="-285750">
              <a:lnSpc>
                <a:spcPct val="150000"/>
              </a:lnSpc>
            </a:pPr>
            <a:endParaRPr lang="en-US" sz="1400" dirty="0"/>
          </a:p>
          <a:p>
            <a:pPr marL="285750" indent="-285750">
              <a:lnSpc>
                <a:spcPct val="150000"/>
              </a:lnSpc>
              <a:buFont typeface="Wingdings" pitchFamily="2" charset="2"/>
              <a:buChar char="v"/>
            </a:pPr>
            <a:endParaRPr lang="en-US" sz="1400" dirty="0"/>
          </a:p>
          <a:p>
            <a:pPr marL="114300" indent="0">
              <a:buNone/>
            </a:pPr>
            <a:endParaRPr lang="en-US" sz="1400" dirty="0"/>
          </a:p>
        </p:txBody>
      </p:sp>
    </p:spTree>
    <p:extLst>
      <p:ext uri="{BB962C8B-B14F-4D97-AF65-F5344CB8AC3E}">
        <p14:creationId xmlns:p14="http://schemas.microsoft.com/office/powerpoint/2010/main" val="296042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dirty="0"/>
          </a:p>
        </p:txBody>
      </p:sp>
      <p:sp>
        <p:nvSpPr>
          <p:cNvPr id="92" name="Google Shape;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Related Work</a:t>
            </a:r>
            <a:endParaRPr dirty="0"/>
          </a:p>
        </p:txBody>
      </p:sp>
      <p:sp>
        <p:nvSpPr>
          <p:cNvPr id="3" name="Content Placeholder 2">
            <a:extLst>
              <a:ext uri="{FF2B5EF4-FFF2-40B4-BE49-F238E27FC236}">
                <a16:creationId xmlns:a16="http://schemas.microsoft.com/office/drawing/2014/main" id="{D05C4E5E-7F6A-5E4D-858F-0952A10244B6}"/>
              </a:ext>
            </a:extLst>
          </p:cNvPr>
          <p:cNvSpPr>
            <a:spLocks noGrp="1"/>
          </p:cNvSpPr>
          <p:nvPr>
            <p:ph idx="1"/>
          </p:nvPr>
        </p:nvSpPr>
        <p:spPr/>
        <p:txBody>
          <a:bodyPr/>
          <a:lstStyle/>
          <a:p>
            <a:pPr marL="285750" indent="-285750">
              <a:lnSpc>
                <a:spcPct val="150000"/>
              </a:lnSpc>
            </a:pPr>
            <a:r>
              <a:rPr lang="en-US" sz="1400" dirty="0"/>
              <a:t>OpenAI Gym and DeepMind Control Suite (Brockman et al., 2016) (Tassa et al., 2018)</a:t>
            </a:r>
          </a:p>
          <a:p>
            <a:pPr marL="742950" lvl="1" indent="-285750">
              <a:lnSpc>
                <a:spcPct val="150000"/>
              </a:lnSpc>
            </a:pPr>
            <a:r>
              <a:rPr lang="en-US" sz="1000" dirty="0"/>
              <a:t>focuses on “toy” tasks that don’t resemble real-world problems</a:t>
            </a:r>
          </a:p>
          <a:p>
            <a:pPr marL="285750" indent="-285750">
              <a:lnSpc>
                <a:spcPct val="150000"/>
              </a:lnSpc>
            </a:pPr>
            <a:r>
              <a:rPr lang="en-US" sz="1400" dirty="0"/>
              <a:t>RoboCup@Home (Wisspeintner et al., 2009)</a:t>
            </a:r>
          </a:p>
          <a:p>
            <a:pPr marL="742950" lvl="1" indent="-285750">
              <a:lnSpc>
                <a:spcPct val="150000"/>
              </a:lnSpc>
            </a:pPr>
            <a:r>
              <a:rPr lang="en-US" sz="1000" dirty="0"/>
              <a:t>Evaluates wide range of real-world robotic tasks</a:t>
            </a:r>
          </a:p>
          <a:p>
            <a:pPr marL="742950" lvl="1" indent="-285750">
              <a:lnSpc>
                <a:spcPct val="150000"/>
              </a:lnSpc>
            </a:pPr>
            <a:endParaRPr lang="en-US" sz="1000" dirty="0"/>
          </a:p>
          <a:p>
            <a:pPr marL="285750" indent="-285750">
              <a:lnSpc>
                <a:spcPct val="150000"/>
              </a:lnSpc>
            </a:pPr>
            <a:endParaRPr lang="en-US" sz="1400" dirty="0"/>
          </a:p>
          <a:p>
            <a:pPr marL="285750" indent="-285750">
              <a:lnSpc>
                <a:spcPct val="150000"/>
              </a:lnSpc>
              <a:buFont typeface="Wingdings" pitchFamily="2" charset="2"/>
              <a:buChar char="v"/>
            </a:pPr>
            <a:endParaRPr lang="en-US" sz="1400" dirty="0"/>
          </a:p>
          <a:p>
            <a:pPr marL="114300" indent="0">
              <a:buNone/>
            </a:pPr>
            <a:endParaRPr lang="en-US" sz="1400" dirty="0"/>
          </a:p>
        </p:txBody>
      </p:sp>
    </p:spTree>
    <p:extLst>
      <p:ext uri="{BB962C8B-B14F-4D97-AF65-F5344CB8AC3E}">
        <p14:creationId xmlns:p14="http://schemas.microsoft.com/office/powerpoint/2010/main" val="1364715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dirty="0"/>
          </a:p>
        </p:txBody>
      </p:sp>
      <p:sp>
        <p:nvSpPr>
          <p:cNvPr id="92" name="Google Shape;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Related Work</a:t>
            </a:r>
            <a:endParaRPr dirty="0"/>
          </a:p>
        </p:txBody>
      </p:sp>
      <p:sp>
        <p:nvSpPr>
          <p:cNvPr id="3" name="Content Placeholder 2">
            <a:extLst>
              <a:ext uri="{FF2B5EF4-FFF2-40B4-BE49-F238E27FC236}">
                <a16:creationId xmlns:a16="http://schemas.microsoft.com/office/drawing/2014/main" id="{D05C4E5E-7F6A-5E4D-858F-0952A10244B6}"/>
              </a:ext>
            </a:extLst>
          </p:cNvPr>
          <p:cNvSpPr>
            <a:spLocks noGrp="1"/>
          </p:cNvSpPr>
          <p:nvPr>
            <p:ph idx="1"/>
          </p:nvPr>
        </p:nvSpPr>
        <p:spPr/>
        <p:txBody>
          <a:bodyPr/>
          <a:lstStyle/>
          <a:p>
            <a:pPr marL="285750" indent="-285750">
              <a:lnSpc>
                <a:spcPct val="150000"/>
              </a:lnSpc>
            </a:pPr>
            <a:r>
              <a:rPr lang="en-US" sz="1400" dirty="0"/>
              <a:t>OpenAI Gym and DeepMind Control Suite (Brockman et al., 2016) (Tassa et al., 2018)</a:t>
            </a:r>
          </a:p>
          <a:p>
            <a:pPr marL="742950" lvl="1" indent="-285750">
              <a:lnSpc>
                <a:spcPct val="150000"/>
              </a:lnSpc>
            </a:pPr>
            <a:r>
              <a:rPr lang="en-US" sz="1000" dirty="0"/>
              <a:t>focuses on “toy” tasks that don’t resemble real-world problems</a:t>
            </a:r>
          </a:p>
          <a:p>
            <a:pPr marL="285750" indent="-285750">
              <a:lnSpc>
                <a:spcPct val="150000"/>
              </a:lnSpc>
            </a:pPr>
            <a:r>
              <a:rPr lang="en-US" sz="1400" dirty="0"/>
              <a:t>RoboCup@Home (Wisspeintner et al., 2009)</a:t>
            </a:r>
          </a:p>
          <a:p>
            <a:pPr marL="742950" lvl="1" indent="-285750">
              <a:lnSpc>
                <a:spcPct val="150000"/>
              </a:lnSpc>
            </a:pPr>
            <a:r>
              <a:rPr lang="en-US" sz="1000" dirty="0"/>
              <a:t>Evaluates wide range of real-world robotic tasks</a:t>
            </a:r>
          </a:p>
          <a:p>
            <a:pPr marL="742950" lvl="1" indent="-285750">
              <a:lnSpc>
                <a:spcPct val="150000"/>
              </a:lnSpc>
            </a:pPr>
            <a:r>
              <a:rPr lang="en-US" sz="1000" dirty="0"/>
              <a:t>Lack of large-scale dataset makes end-to-end learning difficult</a:t>
            </a:r>
          </a:p>
          <a:p>
            <a:pPr marL="742950" lvl="1" indent="-285750">
              <a:lnSpc>
                <a:spcPct val="150000"/>
              </a:lnSpc>
            </a:pPr>
            <a:endParaRPr lang="en-US" sz="1000" dirty="0"/>
          </a:p>
          <a:p>
            <a:pPr marL="285750" indent="-285750">
              <a:lnSpc>
                <a:spcPct val="150000"/>
              </a:lnSpc>
            </a:pPr>
            <a:endParaRPr lang="en-US" sz="1400" dirty="0"/>
          </a:p>
          <a:p>
            <a:pPr marL="285750" indent="-285750">
              <a:lnSpc>
                <a:spcPct val="150000"/>
              </a:lnSpc>
              <a:buFont typeface="Wingdings" pitchFamily="2" charset="2"/>
              <a:buChar char="v"/>
            </a:pPr>
            <a:endParaRPr lang="en-US" sz="1400" dirty="0"/>
          </a:p>
          <a:p>
            <a:pPr marL="114300" indent="0">
              <a:buNone/>
            </a:pPr>
            <a:endParaRPr lang="en-US" sz="1400" dirty="0"/>
          </a:p>
        </p:txBody>
      </p:sp>
    </p:spTree>
    <p:extLst>
      <p:ext uri="{BB962C8B-B14F-4D97-AF65-F5344CB8AC3E}">
        <p14:creationId xmlns:p14="http://schemas.microsoft.com/office/powerpoint/2010/main" val="3055859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6" name="Google Shape;66;p14"/>
          <p:cNvSpPr txBox="1">
            <a:spLocks noGrp="1"/>
          </p:cNvSpPr>
          <p:nvPr>
            <p:ph type="sldNum" idx="12"/>
          </p:nvPr>
        </p:nvSpPr>
        <p:spPr/>
        <p:txBody>
          <a:bodyPr/>
          <a:lstStyle/>
          <a:p>
            <a:pPr lvl="0"/>
            <a:fld id="{00000000-1234-1234-1234-123412341234}" type="slidenum">
              <a:rPr lang="en" smtClean="0"/>
              <a:pPr lvl="0"/>
              <a:t>2</a:t>
            </a:fld>
            <a:endParaRPr lang="en"/>
          </a:p>
        </p:txBody>
      </p:sp>
      <p:sp>
        <p:nvSpPr>
          <p:cNvPr id="64" name="Google Shape;64;p14"/>
          <p:cNvSpPr txBox="1">
            <a:spLocks noGrp="1"/>
          </p:cNvSpPr>
          <p:nvPr>
            <p:ph type="title"/>
          </p:nvPr>
        </p:nvSpPr>
        <p:spPr/>
        <p:txBody>
          <a:bodyPr/>
          <a:lstStyle/>
          <a:p>
            <a:pPr lvl="0"/>
            <a:r>
              <a:rPr lang="en-US" dirty="0"/>
              <a:t>Motivation</a:t>
            </a:r>
          </a:p>
        </p:txBody>
      </p:sp>
      <p:sp>
        <p:nvSpPr>
          <p:cNvPr id="25" name="Content Placeholder 24">
            <a:extLst>
              <a:ext uri="{FF2B5EF4-FFF2-40B4-BE49-F238E27FC236}">
                <a16:creationId xmlns:a16="http://schemas.microsoft.com/office/drawing/2014/main" id="{C9257080-E8C5-2341-8377-21ECCCB7A7C2}"/>
              </a:ext>
            </a:extLst>
          </p:cNvPr>
          <p:cNvSpPr>
            <a:spLocks noGrp="1"/>
          </p:cNvSpPr>
          <p:nvPr>
            <p:ph idx="1"/>
          </p:nvPr>
        </p:nvSpPr>
        <p:spPr>
          <a:xfrm>
            <a:off x="311700" y="943072"/>
            <a:ext cx="4332219" cy="3438149"/>
          </a:xfrm>
        </p:spPr>
        <p:txBody>
          <a:bodyPr/>
          <a:lstStyle/>
          <a:p>
            <a:r>
              <a:rPr lang="en-US" sz="1400" dirty="0"/>
              <a:t>Methods for robot learning have proliferated significantly in recent years</a:t>
            </a:r>
          </a:p>
          <a:p>
            <a:endParaRPr lang="en-US" sz="1400" dirty="0"/>
          </a:p>
          <a:p>
            <a:endParaRPr lang="en-US" sz="1400" dirty="0"/>
          </a:p>
          <a:p>
            <a:pPr lvl="1"/>
            <a:endParaRPr lang="en-US" dirty="0"/>
          </a:p>
        </p:txBody>
      </p:sp>
      <p:pic>
        <p:nvPicPr>
          <p:cNvPr id="3" name="Picture 2">
            <a:extLst>
              <a:ext uri="{FF2B5EF4-FFF2-40B4-BE49-F238E27FC236}">
                <a16:creationId xmlns:a16="http://schemas.microsoft.com/office/drawing/2014/main" id="{CD3EAE75-D56B-AEEB-DD31-B241E300C3DB}"/>
              </a:ext>
            </a:extLst>
          </p:cNvPr>
          <p:cNvPicPr>
            <a:picLocks noChangeAspect="1"/>
          </p:cNvPicPr>
          <p:nvPr/>
        </p:nvPicPr>
        <p:blipFill>
          <a:blip r:embed="rId3"/>
          <a:stretch>
            <a:fillRect/>
          </a:stretch>
        </p:blipFill>
        <p:spPr>
          <a:xfrm>
            <a:off x="5771183" y="943072"/>
            <a:ext cx="2395137" cy="911400"/>
          </a:xfrm>
          <a:prstGeom prst="rect">
            <a:avLst/>
          </a:prstGeom>
        </p:spPr>
      </p:pic>
      <p:pic>
        <p:nvPicPr>
          <p:cNvPr id="5" name="Picture 4">
            <a:extLst>
              <a:ext uri="{FF2B5EF4-FFF2-40B4-BE49-F238E27FC236}">
                <a16:creationId xmlns:a16="http://schemas.microsoft.com/office/drawing/2014/main" id="{25B3C133-8AB5-D9A9-F17D-88283F8317CA}"/>
              </a:ext>
            </a:extLst>
          </p:cNvPr>
          <p:cNvPicPr>
            <a:picLocks noChangeAspect="1"/>
          </p:cNvPicPr>
          <p:nvPr/>
        </p:nvPicPr>
        <p:blipFill>
          <a:blip r:embed="rId4"/>
          <a:stretch>
            <a:fillRect/>
          </a:stretch>
        </p:blipFill>
        <p:spPr>
          <a:xfrm>
            <a:off x="5896128" y="2187570"/>
            <a:ext cx="2270192" cy="949152"/>
          </a:xfrm>
          <a:prstGeom prst="rect">
            <a:avLst/>
          </a:prstGeom>
        </p:spPr>
      </p:pic>
      <p:pic>
        <p:nvPicPr>
          <p:cNvPr id="7" name="Picture 6">
            <a:extLst>
              <a:ext uri="{FF2B5EF4-FFF2-40B4-BE49-F238E27FC236}">
                <a16:creationId xmlns:a16="http://schemas.microsoft.com/office/drawing/2014/main" id="{DA46F987-0D32-A942-3682-1E972E7E03CA}"/>
              </a:ext>
            </a:extLst>
          </p:cNvPr>
          <p:cNvPicPr>
            <a:picLocks noChangeAspect="1"/>
          </p:cNvPicPr>
          <p:nvPr/>
        </p:nvPicPr>
        <p:blipFill>
          <a:blip r:embed="rId5"/>
          <a:stretch>
            <a:fillRect/>
          </a:stretch>
        </p:blipFill>
        <p:spPr>
          <a:xfrm>
            <a:off x="5986698" y="3469820"/>
            <a:ext cx="2185490" cy="1159036"/>
          </a:xfrm>
          <a:prstGeom prst="rect">
            <a:avLst/>
          </a:prstGeom>
        </p:spPr>
      </p:pic>
      <p:sp>
        <p:nvSpPr>
          <p:cNvPr id="9" name="TextBox 8">
            <a:extLst>
              <a:ext uri="{FF2B5EF4-FFF2-40B4-BE49-F238E27FC236}">
                <a16:creationId xmlns:a16="http://schemas.microsoft.com/office/drawing/2014/main" id="{5FA499C7-51B1-68C0-4226-E35E3C4B5046}"/>
              </a:ext>
            </a:extLst>
          </p:cNvPr>
          <p:cNvSpPr txBox="1"/>
          <p:nvPr/>
        </p:nvSpPr>
        <p:spPr>
          <a:xfrm>
            <a:off x="0" y="4607182"/>
            <a:ext cx="7253435" cy="230832"/>
          </a:xfrm>
          <a:prstGeom prst="rect">
            <a:avLst/>
          </a:prstGeom>
          <a:noFill/>
        </p:spPr>
        <p:txBody>
          <a:bodyPr wrap="square">
            <a:spAutoFit/>
          </a:bodyPr>
          <a:lstStyle/>
          <a:p>
            <a:r>
              <a:rPr lang="en-US" sz="900" dirty="0"/>
              <a:t>Reference: </a:t>
            </a:r>
            <a:r>
              <a:rPr lang="en-US" sz="900" dirty="0">
                <a:hlinkClick r:id="rId6"/>
              </a:rPr>
              <a:t>https://arxiv.org/pdf/1808.00177.pdf</a:t>
            </a:r>
            <a:r>
              <a:rPr lang="en-US" sz="900" dirty="0"/>
              <a:t>, </a:t>
            </a:r>
            <a:r>
              <a:rPr lang="en-US" sz="900" dirty="0">
                <a:hlinkClick r:id="rId7"/>
              </a:rPr>
              <a:t>https://arxiv.org/pdf/1610.00696.pdf</a:t>
            </a:r>
            <a:r>
              <a:rPr lang="en-US" sz="900" dirty="0"/>
              <a:t>, </a:t>
            </a:r>
            <a:r>
              <a:rPr lang="en-US" sz="900" dirty="0">
                <a:hlinkClick r:id="rId8"/>
              </a:rPr>
              <a:t>https://arxiv.org/pdf/1502.05477.pdf</a:t>
            </a:r>
            <a:r>
              <a:rPr lang="en-US" sz="900" dirty="0"/>
              <a:t> , </a:t>
            </a:r>
          </a:p>
        </p:txBody>
      </p:sp>
    </p:spTree>
    <p:extLst>
      <p:ext uri="{BB962C8B-B14F-4D97-AF65-F5344CB8AC3E}">
        <p14:creationId xmlns:p14="http://schemas.microsoft.com/office/powerpoint/2010/main" val="2606284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dirty="0"/>
          </a:p>
        </p:txBody>
      </p:sp>
      <p:sp>
        <p:nvSpPr>
          <p:cNvPr id="92" name="Google Shape;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Related Work</a:t>
            </a:r>
            <a:endParaRPr dirty="0"/>
          </a:p>
        </p:txBody>
      </p:sp>
      <p:sp>
        <p:nvSpPr>
          <p:cNvPr id="3" name="Content Placeholder 2">
            <a:extLst>
              <a:ext uri="{FF2B5EF4-FFF2-40B4-BE49-F238E27FC236}">
                <a16:creationId xmlns:a16="http://schemas.microsoft.com/office/drawing/2014/main" id="{D05C4E5E-7F6A-5E4D-858F-0952A10244B6}"/>
              </a:ext>
            </a:extLst>
          </p:cNvPr>
          <p:cNvSpPr>
            <a:spLocks noGrp="1"/>
          </p:cNvSpPr>
          <p:nvPr>
            <p:ph idx="1"/>
          </p:nvPr>
        </p:nvSpPr>
        <p:spPr/>
        <p:txBody>
          <a:bodyPr/>
          <a:lstStyle/>
          <a:p>
            <a:pPr marL="285750" indent="-285750">
              <a:lnSpc>
                <a:spcPct val="150000"/>
              </a:lnSpc>
            </a:pPr>
            <a:r>
              <a:rPr lang="en-US" sz="1400" dirty="0"/>
              <a:t>OpenAI Gym and DeepMind Control Suite (Brockman et al., 2016) (Tassa et al., 2018)</a:t>
            </a:r>
          </a:p>
          <a:p>
            <a:pPr marL="742950" lvl="1" indent="-285750">
              <a:lnSpc>
                <a:spcPct val="150000"/>
              </a:lnSpc>
            </a:pPr>
            <a:r>
              <a:rPr lang="en-US" sz="1000" dirty="0"/>
              <a:t>focuses on “toy” tasks that don’t resemble real-world problems</a:t>
            </a:r>
          </a:p>
          <a:p>
            <a:pPr marL="285750" indent="-285750">
              <a:lnSpc>
                <a:spcPct val="150000"/>
              </a:lnSpc>
            </a:pPr>
            <a:r>
              <a:rPr lang="en-US" sz="1400" dirty="0"/>
              <a:t>RoboCup@Home (Wisspeintner et al., 2009)</a:t>
            </a:r>
          </a:p>
          <a:p>
            <a:pPr marL="742950" lvl="1" indent="-285750">
              <a:lnSpc>
                <a:spcPct val="150000"/>
              </a:lnSpc>
            </a:pPr>
            <a:r>
              <a:rPr lang="en-US" sz="1000" dirty="0"/>
              <a:t>Evaluates wide range of real-world robotic tasks</a:t>
            </a:r>
          </a:p>
          <a:p>
            <a:pPr marL="742950" lvl="1" indent="-285750">
              <a:lnSpc>
                <a:spcPct val="150000"/>
              </a:lnSpc>
            </a:pPr>
            <a:r>
              <a:rPr lang="en-US" sz="1000" dirty="0"/>
              <a:t>Lack of large-scale dataset makes end-to-end learning difficult</a:t>
            </a:r>
          </a:p>
          <a:p>
            <a:pPr marL="285750" indent="-285750">
              <a:lnSpc>
                <a:spcPct val="150000"/>
              </a:lnSpc>
            </a:pPr>
            <a:r>
              <a:rPr lang="en-US" sz="1400" dirty="0"/>
              <a:t>RoboTurk (Mandlekar et al.,  2018)</a:t>
            </a:r>
          </a:p>
          <a:p>
            <a:pPr marL="742950" lvl="1" indent="-285750">
              <a:lnSpc>
                <a:spcPct val="150000"/>
              </a:lnSpc>
            </a:pPr>
            <a:endParaRPr lang="en-US" sz="1000" dirty="0"/>
          </a:p>
          <a:p>
            <a:pPr marL="285750" indent="-285750">
              <a:lnSpc>
                <a:spcPct val="150000"/>
              </a:lnSpc>
            </a:pPr>
            <a:endParaRPr lang="en-US" sz="1400" dirty="0"/>
          </a:p>
          <a:p>
            <a:pPr marL="285750" indent="-285750">
              <a:lnSpc>
                <a:spcPct val="150000"/>
              </a:lnSpc>
              <a:buFont typeface="Wingdings" pitchFamily="2" charset="2"/>
              <a:buChar char="v"/>
            </a:pPr>
            <a:endParaRPr lang="en-US" sz="1400" dirty="0"/>
          </a:p>
          <a:p>
            <a:pPr marL="114300" indent="0">
              <a:buNone/>
            </a:pPr>
            <a:endParaRPr lang="en-US" sz="1400" dirty="0"/>
          </a:p>
        </p:txBody>
      </p:sp>
    </p:spTree>
    <p:extLst>
      <p:ext uri="{BB962C8B-B14F-4D97-AF65-F5344CB8AC3E}">
        <p14:creationId xmlns:p14="http://schemas.microsoft.com/office/powerpoint/2010/main" val="3233009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dirty="0"/>
          </a:p>
        </p:txBody>
      </p:sp>
      <p:sp>
        <p:nvSpPr>
          <p:cNvPr id="92" name="Google Shape;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Related Work</a:t>
            </a:r>
            <a:endParaRPr dirty="0"/>
          </a:p>
        </p:txBody>
      </p:sp>
      <p:sp>
        <p:nvSpPr>
          <p:cNvPr id="3" name="Content Placeholder 2">
            <a:extLst>
              <a:ext uri="{FF2B5EF4-FFF2-40B4-BE49-F238E27FC236}">
                <a16:creationId xmlns:a16="http://schemas.microsoft.com/office/drawing/2014/main" id="{D05C4E5E-7F6A-5E4D-858F-0952A10244B6}"/>
              </a:ext>
            </a:extLst>
          </p:cNvPr>
          <p:cNvSpPr>
            <a:spLocks noGrp="1"/>
          </p:cNvSpPr>
          <p:nvPr>
            <p:ph idx="1"/>
          </p:nvPr>
        </p:nvSpPr>
        <p:spPr/>
        <p:txBody>
          <a:bodyPr/>
          <a:lstStyle/>
          <a:p>
            <a:pPr marL="285750" indent="-285750">
              <a:lnSpc>
                <a:spcPct val="150000"/>
              </a:lnSpc>
            </a:pPr>
            <a:r>
              <a:rPr lang="en-US" sz="1400" dirty="0"/>
              <a:t>OpenAI Gym and DeepMind Control Suite (Brockman et al., 2016) (Tassa et al., 2018)</a:t>
            </a:r>
          </a:p>
          <a:p>
            <a:pPr marL="742950" lvl="1" indent="-285750">
              <a:lnSpc>
                <a:spcPct val="150000"/>
              </a:lnSpc>
            </a:pPr>
            <a:r>
              <a:rPr lang="en-US" sz="1000" dirty="0"/>
              <a:t>focuses on “toy” tasks that don’t resemble real-world problems</a:t>
            </a:r>
          </a:p>
          <a:p>
            <a:pPr marL="285750" indent="-285750">
              <a:lnSpc>
                <a:spcPct val="150000"/>
              </a:lnSpc>
            </a:pPr>
            <a:r>
              <a:rPr lang="en-US" sz="1400" dirty="0"/>
              <a:t>RoboCup@Home (Wisspeintner et al., 2009)</a:t>
            </a:r>
          </a:p>
          <a:p>
            <a:pPr marL="742950" lvl="1" indent="-285750">
              <a:lnSpc>
                <a:spcPct val="150000"/>
              </a:lnSpc>
            </a:pPr>
            <a:r>
              <a:rPr lang="en-US" sz="1000" dirty="0"/>
              <a:t>Evaluates wide range of real-world robotic tasks</a:t>
            </a:r>
          </a:p>
          <a:p>
            <a:pPr marL="742950" lvl="1" indent="-285750">
              <a:lnSpc>
                <a:spcPct val="150000"/>
              </a:lnSpc>
            </a:pPr>
            <a:r>
              <a:rPr lang="en-US" sz="1000" dirty="0"/>
              <a:t>Lack of large-scale dataset makes end-to-end learning difficult</a:t>
            </a:r>
          </a:p>
          <a:p>
            <a:pPr marL="285750" indent="-285750">
              <a:lnSpc>
                <a:spcPct val="150000"/>
              </a:lnSpc>
            </a:pPr>
            <a:r>
              <a:rPr lang="en-US" sz="1400" dirty="0"/>
              <a:t>RoboTurk (Mandlekar et al.,  2018)</a:t>
            </a:r>
          </a:p>
          <a:p>
            <a:pPr marL="742950" lvl="1" indent="-285750">
              <a:lnSpc>
                <a:spcPct val="150000"/>
              </a:lnSpc>
            </a:pPr>
            <a:r>
              <a:rPr lang="en-US" sz="1000" dirty="0"/>
              <a:t>Crowd-sourced task data (overcomes issues with trajectory collection)</a:t>
            </a:r>
          </a:p>
          <a:p>
            <a:pPr marL="742950" lvl="1" indent="-285750">
              <a:lnSpc>
                <a:spcPct val="150000"/>
              </a:lnSpc>
            </a:pPr>
            <a:endParaRPr lang="en-US" sz="1000" dirty="0"/>
          </a:p>
          <a:p>
            <a:pPr marL="285750" indent="-285750">
              <a:lnSpc>
                <a:spcPct val="150000"/>
              </a:lnSpc>
            </a:pPr>
            <a:endParaRPr lang="en-US" sz="1400" dirty="0"/>
          </a:p>
          <a:p>
            <a:pPr marL="285750" indent="-285750">
              <a:lnSpc>
                <a:spcPct val="150000"/>
              </a:lnSpc>
              <a:buFont typeface="Wingdings" pitchFamily="2" charset="2"/>
              <a:buChar char="v"/>
            </a:pPr>
            <a:endParaRPr lang="en-US" sz="1400" dirty="0"/>
          </a:p>
          <a:p>
            <a:pPr marL="114300" indent="0">
              <a:buNone/>
            </a:pPr>
            <a:endParaRPr lang="en-US" sz="1400" dirty="0"/>
          </a:p>
        </p:txBody>
      </p:sp>
    </p:spTree>
    <p:extLst>
      <p:ext uri="{BB962C8B-B14F-4D97-AF65-F5344CB8AC3E}">
        <p14:creationId xmlns:p14="http://schemas.microsoft.com/office/powerpoint/2010/main" val="2628318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dirty="0"/>
          </a:p>
        </p:txBody>
      </p:sp>
      <p:sp>
        <p:nvSpPr>
          <p:cNvPr id="92" name="Google Shape;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Related Work</a:t>
            </a:r>
            <a:endParaRPr dirty="0"/>
          </a:p>
        </p:txBody>
      </p:sp>
      <p:sp>
        <p:nvSpPr>
          <p:cNvPr id="3" name="Content Placeholder 2">
            <a:extLst>
              <a:ext uri="{FF2B5EF4-FFF2-40B4-BE49-F238E27FC236}">
                <a16:creationId xmlns:a16="http://schemas.microsoft.com/office/drawing/2014/main" id="{D05C4E5E-7F6A-5E4D-858F-0952A10244B6}"/>
              </a:ext>
            </a:extLst>
          </p:cNvPr>
          <p:cNvSpPr>
            <a:spLocks noGrp="1"/>
          </p:cNvSpPr>
          <p:nvPr>
            <p:ph idx="1"/>
          </p:nvPr>
        </p:nvSpPr>
        <p:spPr/>
        <p:txBody>
          <a:bodyPr/>
          <a:lstStyle/>
          <a:p>
            <a:pPr marL="285750" indent="-285750">
              <a:lnSpc>
                <a:spcPct val="150000"/>
              </a:lnSpc>
            </a:pPr>
            <a:r>
              <a:rPr lang="en-US" sz="1400" dirty="0"/>
              <a:t>OpenAI Gym and DeepMind Control Suite (Brockman et al., 2016) (Tassa et al., 2018)</a:t>
            </a:r>
          </a:p>
          <a:p>
            <a:pPr marL="742950" lvl="1" indent="-285750">
              <a:lnSpc>
                <a:spcPct val="150000"/>
              </a:lnSpc>
            </a:pPr>
            <a:r>
              <a:rPr lang="en-US" sz="1000" dirty="0"/>
              <a:t>focuses on “toy” tasks that don’t resemble real-world problems</a:t>
            </a:r>
          </a:p>
          <a:p>
            <a:pPr marL="285750" indent="-285750">
              <a:lnSpc>
                <a:spcPct val="150000"/>
              </a:lnSpc>
            </a:pPr>
            <a:r>
              <a:rPr lang="en-US" sz="1400" dirty="0"/>
              <a:t>RoboCup@Home (Wisspeintner et al., 2009)</a:t>
            </a:r>
          </a:p>
          <a:p>
            <a:pPr marL="742950" lvl="1" indent="-285750">
              <a:lnSpc>
                <a:spcPct val="150000"/>
              </a:lnSpc>
            </a:pPr>
            <a:r>
              <a:rPr lang="en-US" sz="1000" dirty="0"/>
              <a:t>Evaluates wide range of real-world robotic tasks</a:t>
            </a:r>
          </a:p>
          <a:p>
            <a:pPr marL="742950" lvl="1" indent="-285750">
              <a:lnSpc>
                <a:spcPct val="150000"/>
              </a:lnSpc>
            </a:pPr>
            <a:r>
              <a:rPr lang="en-US" sz="1000" dirty="0"/>
              <a:t>Lack of large-scale dataset makes end-to-end learning difficult</a:t>
            </a:r>
          </a:p>
          <a:p>
            <a:pPr marL="285750" indent="-285750">
              <a:lnSpc>
                <a:spcPct val="150000"/>
              </a:lnSpc>
            </a:pPr>
            <a:r>
              <a:rPr lang="en-US" sz="1400" dirty="0"/>
              <a:t>RoboTurk (Mandlekar et al.,  2018)</a:t>
            </a:r>
          </a:p>
          <a:p>
            <a:pPr marL="742950" lvl="1" indent="-285750">
              <a:lnSpc>
                <a:spcPct val="150000"/>
              </a:lnSpc>
            </a:pPr>
            <a:r>
              <a:rPr lang="en-US" sz="1000" dirty="0"/>
              <a:t>Crowd-sourced task data (overcomes issues with trajectory collection)</a:t>
            </a:r>
          </a:p>
          <a:p>
            <a:pPr marL="742950" lvl="1" indent="-285750">
              <a:lnSpc>
                <a:spcPct val="150000"/>
              </a:lnSpc>
            </a:pPr>
            <a:r>
              <a:rPr lang="en-US" sz="1000" dirty="0"/>
              <a:t>Few tasks, extending to new tasks requires further crowd-sourced annotations</a:t>
            </a:r>
          </a:p>
          <a:p>
            <a:pPr marL="742950" lvl="1" indent="-285750">
              <a:lnSpc>
                <a:spcPct val="150000"/>
              </a:lnSpc>
            </a:pPr>
            <a:endParaRPr lang="en-US" sz="1000" dirty="0"/>
          </a:p>
          <a:p>
            <a:pPr marL="285750" indent="-285750">
              <a:lnSpc>
                <a:spcPct val="150000"/>
              </a:lnSpc>
            </a:pPr>
            <a:endParaRPr lang="en-US" sz="1400" dirty="0"/>
          </a:p>
          <a:p>
            <a:pPr marL="285750" indent="-285750">
              <a:lnSpc>
                <a:spcPct val="150000"/>
              </a:lnSpc>
              <a:buFont typeface="Wingdings" pitchFamily="2" charset="2"/>
              <a:buChar char="v"/>
            </a:pPr>
            <a:endParaRPr lang="en-US" sz="1400" dirty="0"/>
          </a:p>
          <a:p>
            <a:pPr marL="114300" indent="0">
              <a:buNone/>
            </a:pPr>
            <a:endParaRPr lang="en-US" sz="1400" dirty="0"/>
          </a:p>
        </p:txBody>
      </p:sp>
    </p:spTree>
    <p:extLst>
      <p:ext uri="{BB962C8B-B14F-4D97-AF65-F5344CB8AC3E}">
        <p14:creationId xmlns:p14="http://schemas.microsoft.com/office/powerpoint/2010/main" val="1727777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dirty="0"/>
          </a:p>
        </p:txBody>
      </p:sp>
      <p:sp>
        <p:nvSpPr>
          <p:cNvPr id="92" name="Google Shape;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Related Work</a:t>
            </a:r>
            <a:endParaRPr dirty="0"/>
          </a:p>
        </p:txBody>
      </p:sp>
      <p:sp>
        <p:nvSpPr>
          <p:cNvPr id="3" name="Content Placeholder 2">
            <a:extLst>
              <a:ext uri="{FF2B5EF4-FFF2-40B4-BE49-F238E27FC236}">
                <a16:creationId xmlns:a16="http://schemas.microsoft.com/office/drawing/2014/main" id="{D05C4E5E-7F6A-5E4D-858F-0952A10244B6}"/>
              </a:ext>
            </a:extLst>
          </p:cNvPr>
          <p:cNvSpPr>
            <a:spLocks noGrp="1"/>
          </p:cNvSpPr>
          <p:nvPr>
            <p:ph idx="1"/>
          </p:nvPr>
        </p:nvSpPr>
        <p:spPr/>
        <p:txBody>
          <a:bodyPr/>
          <a:lstStyle/>
          <a:p>
            <a:pPr marL="285750" indent="-285750">
              <a:lnSpc>
                <a:spcPct val="150000"/>
              </a:lnSpc>
            </a:pPr>
            <a:r>
              <a:rPr lang="en-US" sz="1400" dirty="0"/>
              <a:t>Simitate (Memmesheimer et al., 2019)</a:t>
            </a:r>
          </a:p>
          <a:p>
            <a:pPr marL="742950" lvl="1" indent="-285750">
              <a:lnSpc>
                <a:spcPct val="150000"/>
              </a:lnSpc>
            </a:pPr>
            <a:endParaRPr lang="en-US" sz="1000" dirty="0"/>
          </a:p>
          <a:p>
            <a:pPr marL="285750" indent="-285750">
              <a:lnSpc>
                <a:spcPct val="150000"/>
              </a:lnSpc>
            </a:pPr>
            <a:endParaRPr lang="en-US" sz="1400" dirty="0"/>
          </a:p>
          <a:p>
            <a:pPr marL="285750" indent="-285750">
              <a:lnSpc>
                <a:spcPct val="150000"/>
              </a:lnSpc>
              <a:buFont typeface="Wingdings" pitchFamily="2" charset="2"/>
              <a:buChar char="v"/>
            </a:pPr>
            <a:endParaRPr lang="en-US" sz="1400" dirty="0"/>
          </a:p>
          <a:p>
            <a:pPr marL="114300" indent="0">
              <a:buNone/>
            </a:pPr>
            <a:endParaRPr lang="en-US" sz="1400" dirty="0"/>
          </a:p>
        </p:txBody>
      </p:sp>
    </p:spTree>
    <p:extLst>
      <p:ext uri="{BB962C8B-B14F-4D97-AF65-F5344CB8AC3E}">
        <p14:creationId xmlns:p14="http://schemas.microsoft.com/office/powerpoint/2010/main" val="982467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dirty="0"/>
          </a:p>
        </p:txBody>
      </p:sp>
      <p:sp>
        <p:nvSpPr>
          <p:cNvPr id="92" name="Google Shape;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Related Work</a:t>
            </a:r>
            <a:endParaRPr dirty="0"/>
          </a:p>
        </p:txBody>
      </p:sp>
      <p:sp>
        <p:nvSpPr>
          <p:cNvPr id="3" name="Content Placeholder 2">
            <a:extLst>
              <a:ext uri="{FF2B5EF4-FFF2-40B4-BE49-F238E27FC236}">
                <a16:creationId xmlns:a16="http://schemas.microsoft.com/office/drawing/2014/main" id="{D05C4E5E-7F6A-5E4D-858F-0952A10244B6}"/>
              </a:ext>
            </a:extLst>
          </p:cNvPr>
          <p:cNvSpPr>
            <a:spLocks noGrp="1"/>
          </p:cNvSpPr>
          <p:nvPr>
            <p:ph idx="1"/>
          </p:nvPr>
        </p:nvSpPr>
        <p:spPr/>
        <p:txBody>
          <a:bodyPr/>
          <a:lstStyle/>
          <a:p>
            <a:pPr marL="285750" indent="-285750">
              <a:lnSpc>
                <a:spcPct val="150000"/>
              </a:lnSpc>
            </a:pPr>
            <a:r>
              <a:rPr lang="en-US" sz="1400" dirty="0"/>
              <a:t>Simitate (Memmesheimer et al., 2019)</a:t>
            </a:r>
          </a:p>
          <a:p>
            <a:pPr marL="742950" lvl="1" indent="-285750">
              <a:lnSpc>
                <a:spcPct val="150000"/>
              </a:lnSpc>
            </a:pPr>
            <a:r>
              <a:rPr lang="en-US" sz="1000" dirty="0"/>
              <a:t>Combination of real-world trajectories meshed with simulated environment</a:t>
            </a:r>
          </a:p>
          <a:p>
            <a:pPr marL="742950" lvl="1" indent="-285750">
              <a:lnSpc>
                <a:spcPct val="150000"/>
              </a:lnSpc>
            </a:pPr>
            <a:endParaRPr lang="en-US" sz="1000" dirty="0"/>
          </a:p>
          <a:p>
            <a:pPr marL="285750" indent="-285750">
              <a:lnSpc>
                <a:spcPct val="150000"/>
              </a:lnSpc>
            </a:pPr>
            <a:endParaRPr lang="en-US" sz="1400" dirty="0"/>
          </a:p>
          <a:p>
            <a:pPr marL="285750" indent="-285750">
              <a:lnSpc>
                <a:spcPct val="150000"/>
              </a:lnSpc>
              <a:buFont typeface="Wingdings" pitchFamily="2" charset="2"/>
              <a:buChar char="v"/>
            </a:pPr>
            <a:endParaRPr lang="en-US" sz="1400" dirty="0"/>
          </a:p>
          <a:p>
            <a:pPr marL="114300" indent="0">
              <a:buNone/>
            </a:pPr>
            <a:endParaRPr lang="en-US" sz="1400" dirty="0"/>
          </a:p>
        </p:txBody>
      </p:sp>
    </p:spTree>
    <p:extLst>
      <p:ext uri="{BB962C8B-B14F-4D97-AF65-F5344CB8AC3E}">
        <p14:creationId xmlns:p14="http://schemas.microsoft.com/office/powerpoint/2010/main" val="2934156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dirty="0"/>
          </a:p>
        </p:txBody>
      </p:sp>
      <p:sp>
        <p:nvSpPr>
          <p:cNvPr id="92" name="Google Shape;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Related Work</a:t>
            </a:r>
            <a:endParaRPr dirty="0"/>
          </a:p>
        </p:txBody>
      </p:sp>
      <p:sp>
        <p:nvSpPr>
          <p:cNvPr id="3" name="Content Placeholder 2">
            <a:extLst>
              <a:ext uri="{FF2B5EF4-FFF2-40B4-BE49-F238E27FC236}">
                <a16:creationId xmlns:a16="http://schemas.microsoft.com/office/drawing/2014/main" id="{D05C4E5E-7F6A-5E4D-858F-0952A10244B6}"/>
              </a:ext>
            </a:extLst>
          </p:cNvPr>
          <p:cNvSpPr>
            <a:spLocks noGrp="1"/>
          </p:cNvSpPr>
          <p:nvPr>
            <p:ph idx="1"/>
          </p:nvPr>
        </p:nvSpPr>
        <p:spPr/>
        <p:txBody>
          <a:bodyPr/>
          <a:lstStyle/>
          <a:p>
            <a:pPr marL="285750" indent="-285750">
              <a:lnSpc>
                <a:spcPct val="150000"/>
              </a:lnSpc>
            </a:pPr>
            <a:r>
              <a:rPr lang="en-US" sz="1400" dirty="0"/>
              <a:t>Simitate (Memmesheimer et al., 2019)</a:t>
            </a:r>
          </a:p>
          <a:p>
            <a:pPr marL="742950" lvl="1" indent="-285750">
              <a:lnSpc>
                <a:spcPct val="150000"/>
              </a:lnSpc>
            </a:pPr>
            <a:r>
              <a:rPr lang="en-US" sz="1000" dirty="0"/>
              <a:t>Combination of real-world trajectories meshed with simulated environment</a:t>
            </a:r>
          </a:p>
          <a:p>
            <a:pPr marL="742950" lvl="1" indent="-285750">
              <a:lnSpc>
                <a:spcPct val="150000"/>
              </a:lnSpc>
            </a:pPr>
            <a:r>
              <a:rPr lang="en-US" sz="1000" dirty="0"/>
              <a:t>Extending to new tasks requires collection of data</a:t>
            </a:r>
          </a:p>
          <a:p>
            <a:pPr marL="742950" lvl="1" indent="-285750">
              <a:lnSpc>
                <a:spcPct val="150000"/>
              </a:lnSpc>
            </a:pPr>
            <a:endParaRPr lang="en-US" sz="1000" dirty="0"/>
          </a:p>
          <a:p>
            <a:pPr marL="742950" lvl="1" indent="-285750">
              <a:lnSpc>
                <a:spcPct val="150000"/>
              </a:lnSpc>
            </a:pPr>
            <a:endParaRPr lang="en-US" sz="1000" dirty="0"/>
          </a:p>
          <a:p>
            <a:pPr marL="285750" indent="-285750">
              <a:lnSpc>
                <a:spcPct val="150000"/>
              </a:lnSpc>
            </a:pPr>
            <a:endParaRPr lang="en-US" sz="1400" dirty="0"/>
          </a:p>
          <a:p>
            <a:pPr marL="285750" indent="-285750">
              <a:lnSpc>
                <a:spcPct val="150000"/>
              </a:lnSpc>
              <a:buFont typeface="Wingdings" pitchFamily="2" charset="2"/>
              <a:buChar char="v"/>
            </a:pPr>
            <a:endParaRPr lang="en-US" sz="1400" dirty="0"/>
          </a:p>
          <a:p>
            <a:pPr marL="114300" indent="0">
              <a:buNone/>
            </a:pPr>
            <a:endParaRPr lang="en-US" sz="1400" dirty="0"/>
          </a:p>
        </p:txBody>
      </p:sp>
    </p:spTree>
    <p:extLst>
      <p:ext uri="{BB962C8B-B14F-4D97-AF65-F5344CB8AC3E}">
        <p14:creationId xmlns:p14="http://schemas.microsoft.com/office/powerpoint/2010/main" val="45811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dirty="0"/>
          </a:p>
        </p:txBody>
      </p:sp>
      <p:sp>
        <p:nvSpPr>
          <p:cNvPr id="92" name="Google Shape;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Related Work</a:t>
            </a:r>
            <a:endParaRPr dirty="0"/>
          </a:p>
        </p:txBody>
      </p:sp>
      <p:sp>
        <p:nvSpPr>
          <p:cNvPr id="3" name="Content Placeholder 2">
            <a:extLst>
              <a:ext uri="{FF2B5EF4-FFF2-40B4-BE49-F238E27FC236}">
                <a16:creationId xmlns:a16="http://schemas.microsoft.com/office/drawing/2014/main" id="{D05C4E5E-7F6A-5E4D-858F-0952A10244B6}"/>
              </a:ext>
            </a:extLst>
          </p:cNvPr>
          <p:cNvSpPr>
            <a:spLocks noGrp="1"/>
          </p:cNvSpPr>
          <p:nvPr>
            <p:ph idx="1"/>
          </p:nvPr>
        </p:nvSpPr>
        <p:spPr/>
        <p:txBody>
          <a:bodyPr/>
          <a:lstStyle/>
          <a:p>
            <a:pPr marL="285750" indent="-285750">
              <a:lnSpc>
                <a:spcPct val="150000"/>
              </a:lnSpc>
            </a:pPr>
            <a:r>
              <a:rPr lang="en-US" sz="1400" dirty="0"/>
              <a:t>Simitate (Memmesheimer et al., 2019)</a:t>
            </a:r>
          </a:p>
          <a:p>
            <a:pPr marL="742950" lvl="1" indent="-285750">
              <a:lnSpc>
                <a:spcPct val="150000"/>
              </a:lnSpc>
            </a:pPr>
            <a:r>
              <a:rPr lang="en-US" sz="1000" dirty="0"/>
              <a:t>Combination of real-world trajectories meshed with simulated environment</a:t>
            </a:r>
          </a:p>
          <a:p>
            <a:pPr marL="742950" lvl="1" indent="-285750">
              <a:lnSpc>
                <a:spcPct val="150000"/>
              </a:lnSpc>
            </a:pPr>
            <a:r>
              <a:rPr lang="en-US" sz="1000" dirty="0"/>
              <a:t>Extending to new tasks requires collection of data</a:t>
            </a:r>
          </a:p>
          <a:p>
            <a:pPr marL="742950" lvl="1" indent="-285750">
              <a:lnSpc>
                <a:spcPct val="150000"/>
              </a:lnSpc>
            </a:pPr>
            <a:endParaRPr lang="en-US" sz="1000" dirty="0"/>
          </a:p>
          <a:p>
            <a:pPr marL="285750" indent="-285750">
              <a:lnSpc>
                <a:spcPct val="150000"/>
              </a:lnSpc>
            </a:pPr>
            <a:r>
              <a:rPr lang="en-US" sz="1400" dirty="0"/>
              <a:t>Meta-World (Yu et al., 2019)</a:t>
            </a:r>
          </a:p>
          <a:p>
            <a:pPr marL="742950" lvl="1" indent="-285750">
              <a:lnSpc>
                <a:spcPct val="150000"/>
              </a:lnSpc>
            </a:pPr>
            <a:endParaRPr lang="en-US" sz="1000" dirty="0"/>
          </a:p>
          <a:p>
            <a:pPr marL="285750" indent="-285750">
              <a:lnSpc>
                <a:spcPct val="150000"/>
              </a:lnSpc>
            </a:pPr>
            <a:endParaRPr lang="en-US" sz="1400" dirty="0"/>
          </a:p>
          <a:p>
            <a:pPr marL="285750" indent="-285750">
              <a:lnSpc>
                <a:spcPct val="150000"/>
              </a:lnSpc>
              <a:buFont typeface="Wingdings" pitchFamily="2" charset="2"/>
              <a:buChar char="v"/>
            </a:pPr>
            <a:endParaRPr lang="en-US" sz="1400" dirty="0"/>
          </a:p>
          <a:p>
            <a:pPr marL="114300" indent="0">
              <a:buNone/>
            </a:pPr>
            <a:endParaRPr lang="en-US" sz="1400" dirty="0"/>
          </a:p>
        </p:txBody>
      </p:sp>
    </p:spTree>
    <p:extLst>
      <p:ext uri="{BB962C8B-B14F-4D97-AF65-F5344CB8AC3E}">
        <p14:creationId xmlns:p14="http://schemas.microsoft.com/office/powerpoint/2010/main" val="1150439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dirty="0"/>
          </a:p>
        </p:txBody>
      </p:sp>
      <p:sp>
        <p:nvSpPr>
          <p:cNvPr id="92" name="Google Shape;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Related Work</a:t>
            </a:r>
            <a:endParaRPr dirty="0"/>
          </a:p>
        </p:txBody>
      </p:sp>
      <p:sp>
        <p:nvSpPr>
          <p:cNvPr id="3" name="Content Placeholder 2">
            <a:extLst>
              <a:ext uri="{FF2B5EF4-FFF2-40B4-BE49-F238E27FC236}">
                <a16:creationId xmlns:a16="http://schemas.microsoft.com/office/drawing/2014/main" id="{D05C4E5E-7F6A-5E4D-858F-0952A10244B6}"/>
              </a:ext>
            </a:extLst>
          </p:cNvPr>
          <p:cNvSpPr>
            <a:spLocks noGrp="1"/>
          </p:cNvSpPr>
          <p:nvPr>
            <p:ph idx="1"/>
          </p:nvPr>
        </p:nvSpPr>
        <p:spPr/>
        <p:txBody>
          <a:bodyPr/>
          <a:lstStyle/>
          <a:p>
            <a:pPr marL="285750" indent="-285750">
              <a:lnSpc>
                <a:spcPct val="150000"/>
              </a:lnSpc>
            </a:pPr>
            <a:r>
              <a:rPr lang="en-US" sz="1400" dirty="0"/>
              <a:t>Simitate (Memmesheimer et al., 2019)</a:t>
            </a:r>
          </a:p>
          <a:p>
            <a:pPr marL="742950" lvl="1" indent="-285750">
              <a:lnSpc>
                <a:spcPct val="150000"/>
              </a:lnSpc>
            </a:pPr>
            <a:r>
              <a:rPr lang="en-US" sz="1000" dirty="0"/>
              <a:t>Combination of real-world trajectories meshed with simulated environment</a:t>
            </a:r>
          </a:p>
          <a:p>
            <a:pPr marL="742950" lvl="1" indent="-285750">
              <a:lnSpc>
                <a:spcPct val="150000"/>
              </a:lnSpc>
            </a:pPr>
            <a:r>
              <a:rPr lang="en-US" sz="1000" dirty="0"/>
              <a:t>Extending to new tasks requires collection of data</a:t>
            </a:r>
          </a:p>
          <a:p>
            <a:pPr marL="742950" lvl="1" indent="-285750">
              <a:lnSpc>
                <a:spcPct val="150000"/>
              </a:lnSpc>
            </a:pPr>
            <a:endParaRPr lang="en-US" sz="1000" dirty="0"/>
          </a:p>
          <a:p>
            <a:pPr marL="285750" indent="-285750">
              <a:lnSpc>
                <a:spcPct val="150000"/>
              </a:lnSpc>
            </a:pPr>
            <a:r>
              <a:rPr lang="en-US" sz="1400" dirty="0"/>
              <a:t>Meta-World (Yu et al., 2019)</a:t>
            </a:r>
          </a:p>
          <a:p>
            <a:pPr marL="742950" lvl="1" indent="-285750">
              <a:lnSpc>
                <a:spcPct val="150000"/>
              </a:lnSpc>
            </a:pPr>
            <a:r>
              <a:rPr lang="en-US" sz="1000" dirty="0"/>
              <a:t>For multi-task and meta-RL algorithm evaluation</a:t>
            </a:r>
          </a:p>
          <a:p>
            <a:pPr marL="742950" lvl="1" indent="-285750">
              <a:lnSpc>
                <a:spcPct val="150000"/>
              </a:lnSpc>
            </a:pPr>
            <a:endParaRPr lang="en-US" sz="1000" dirty="0"/>
          </a:p>
          <a:p>
            <a:pPr marL="285750" indent="-285750">
              <a:lnSpc>
                <a:spcPct val="150000"/>
              </a:lnSpc>
            </a:pPr>
            <a:endParaRPr lang="en-US" sz="1400" dirty="0"/>
          </a:p>
          <a:p>
            <a:pPr marL="285750" indent="-285750">
              <a:lnSpc>
                <a:spcPct val="150000"/>
              </a:lnSpc>
              <a:buFont typeface="Wingdings" pitchFamily="2" charset="2"/>
              <a:buChar char="v"/>
            </a:pPr>
            <a:endParaRPr lang="en-US" sz="1400" dirty="0"/>
          </a:p>
          <a:p>
            <a:pPr marL="114300" indent="0">
              <a:buNone/>
            </a:pPr>
            <a:endParaRPr lang="en-US" sz="1400" dirty="0"/>
          </a:p>
        </p:txBody>
      </p:sp>
    </p:spTree>
    <p:extLst>
      <p:ext uri="{BB962C8B-B14F-4D97-AF65-F5344CB8AC3E}">
        <p14:creationId xmlns:p14="http://schemas.microsoft.com/office/powerpoint/2010/main" val="2039911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dirty="0"/>
          </a:p>
        </p:txBody>
      </p:sp>
      <p:sp>
        <p:nvSpPr>
          <p:cNvPr id="92" name="Google Shape;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Related Work</a:t>
            </a:r>
            <a:endParaRPr dirty="0"/>
          </a:p>
        </p:txBody>
      </p:sp>
      <p:sp>
        <p:nvSpPr>
          <p:cNvPr id="3" name="Content Placeholder 2">
            <a:extLst>
              <a:ext uri="{FF2B5EF4-FFF2-40B4-BE49-F238E27FC236}">
                <a16:creationId xmlns:a16="http://schemas.microsoft.com/office/drawing/2014/main" id="{D05C4E5E-7F6A-5E4D-858F-0952A10244B6}"/>
              </a:ext>
            </a:extLst>
          </p:cNvPr>
          <p:cNvSpPr>
            <a:spLocks noGrp="1"/>
          </p:cNvSpPr>
          <p:nvPr>
            <p:ph idx="1"/>
          </p:nvPr>
        </p:nvSpPr>
        <p:spPr/>
        <p:txBody>
          <a:bodyPr/>
          <a:lstStyle/>
          <a:p>
            <a:pPr marL="285750" indent="-285750">
              <a:lnSpc>
                <a:spcPct val="150000"/>
              </a:lnSpc>
            </a:pPr>
            <a:r>
              <a:rPr lang="en-US" sz="1400" dirty="0"/>
              <a:t>Simitate (Memmesheimer et al., 2019)</a:t>
            </a:r>
          </a:p>
          <a:p>
            <a:pPr marL="742950" lvl="1" indent="-285750">
              <a:lnSpc>
                <a:spcPct val="150000"/>
              </a:lnSpc>
            </a:pPr>
            <a:r>
              <a:rPr lang="en-US" sz="1000" dirty="0"/>
              <a:t>Combination of real-world trajectories meshed with simulated environment</a:t>
            </a:r>
          </a:p>
          <a:p>
            <a:pPr marL="742950" lvl="1" indent="-285750">
              <a:lnSpc>
                <a:spcPct val="150000"/>
              </a:lnSpc>
            </a:pPr>
            <a:r>
              <a:rPr lang="en-US" sz="1000" dirty="0"/>
              <a:t>Extending to new tasks requires collection of data</a:t>
            </a:r>
          </a:p>
          <a:p>
            <a:pPr marL="742950" lvl="1" indent="-285750">
              <a:lnSpc>
                <a:spcPct val="150000"/>
              </a:lnSpc>
            </a:pPr>
            <a:endParaRPr lang="en-US" sz="1000" dirty="0"/>
          </a:p>
          <a:p>
            <a:pPr marL="285750" indent="-285750">
              <a:lnSpc>
                <a:spcPct val="150000"/>
              </a:lnSpc>
            </a:pPr>
            <a:r>
              <a:rPr lang="en-US" sz="1400" dirty="0"/>
              <a:t>Meta-World (Yu et al., 2019)</a:t>
            </a:r>
          </a:p>
          <a:p>
            <a:pPr marL="742950" lvl="1" indent="-285750">
              <a:lnSpc>
                <a:spcPct val="150000"/>
              </a:lnSpc>
            </a:pPr>
            <a:r>
              <a:rPr lang="en-US" sz="1000" dirty="0"/>
              <a:t>For multi-task and meta-RL algorithm evaluation</a:t>
            </a:r>
          </a:p>
          <a:p>
            <a:pPr marL="742950" lvl="1" indent="-285750">
              <a:lnSpc>
                <a:spcPct val="150000"/>
              </a:lnSpc>
            </a:pPr>
            <a:r>
              <a:rPr lang="en-US" sz="1000" dirty="0"/>
              <a:t>Limited set of tasks in dataset</a:t>
            </a:r>
          </a:p>
          <a:p>
            <a:pPr marL="742950" lvl="1" indent="-285750">
              <a:lnSpc>
                <a:spcPct val="150000"/>
              </a:lnSpc>
            </a:pPr>
            <a:endParaRPr lang="en-US" sz="1000" dirty="0"/>
          </a:p>
          <a:p>
            <a:pPr marL="285750" indent="-285750">
              <a:lnSpc>
                <a:spcPct val="150000"/>
              </a:lnSpc>
            </a:pPr>
            <a:endParaRPr lang="en-US" sz="1400" dirty="0"/>
          </a:p>
          <a:p>
            <a:pPr marL="285750" indent="-285750">
              <a:lnSpc>
                <a:spcPct val="150000"/>
              </a:lnSpc>
              <a:buFont typeface="Wingdings" pitchFamily="2" charset="2"/>
              <a:buChar char="v"/>
            </a:pPr>
            <a:endParaRPr lang="en-US" sz="1400" dirty="0"/>
          </a:p>
          <a:p>
            <a:pPr marL="114300" indent="0">
              <a:buNone/>
            </a:pPr>
            <a:endParaRPr lang="en-US" sz="1400" dirty="0"/>
          </a:p>
        </p:txBody>
      </p:sp>
    </p:spTree>
    <p:extLst>
      <p:ext uri="{BB962C8B-B14F-4D97-AF65-F5344CB8AC3E}">
        <p14:creationId xmlns:p14="http://schemas.microsoft.com/office/powerpoint/2010/main" val="1337180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6" name="Google Shape;66;p14"/>
          <p:cNvSpPr txBox="1">
            <a:spLocks noGrp="1"/>
          </p:cNvSpPr>
          <p:nvPr>
            <p:ph type="sldNum" idx="12"/>
          </p:nvPr>
        </p:nvSpPr>
        <p:spPr/>
        <p:txBody>
          <a:bodyPr/>
          <a:lstStyle/>
          <a:p>
            <a:pPr lvl="0"/>
            <a:fld id="{00000000-1234-1234-1234-123412341234}" type="slidenum">
              <a:rPr lang="en" smtClean="0"/>
              <a:pPr lvl="0"/>
              <a:t>29</a:t>
            </a:fld>
            <a:endParaRPr lang="en"/>
          </a:p>
        </p:txBody>
      </p:sp>
      <p:sp>
        <p:nvSpPr>
          <p:cNvPr id="64" name="Google Shape;64;p14"/>
          <p:cNvSpPr txBox="1">
            <a:spLocks noGrp="1"/>
          </p:cNvSpPr>
          <p:nvPr>
            <p:ph type="title"/>
          </p:nvPr>
        </p:nvSpPr>
        <p:spPr/>
        <p:txBody>
          <a:bodyPr/>
          <a:lstStyle/>
          <a:p>
            <a:pPr lvl="0"/>
            <a:r>
              <a:rPr lang="en-US" dirty="0"/>
              <a:t>Key Insights</a:t>
            </a:r>
          </a:p>
        </p:txBody>
      </p:sp>
      <p:sp>
        <p:nvSpPr>
          <p:cNvPr id="25" name="Content Placeholder 24">
            <a:extLst>
              <a:ext uri="{FF2B5EF4-FFF2-40B4-BE49-F238E27FC236}">
                <a16:creationId xmlns:a16="http://schemas.microsoft.com/office/drawing/2014/main" id="{C9257080-E8C5-2341-8377-21ECCCB7A7C2}"/>
              </a:ext>
            </a:extLst>
          </p:cNvPr>
          <p:cNvSpPr>
            <a:spLocks noGrp="1"/>
          </p:cNvSpPr>
          <p:nvPr>
            <p:ph idx="1"/>
          </p:nvPr>
        </p:nvSpPr>
        <p:spPr>
          <a:xfrm>
            <a:off x="311700" y="1729615"/>
            <a:ext cx="8520600" cy="1684269"/>
          </a:xfrm>
        </p:spPr>
        <p:txBody>
          <a:bodyPr/>
          <a:lstStyle/>
          <a:p>
            <a:pPr>
              <a:buFont typeface="+mj-lt"/>
              <a:buAutoNum type="arabicPeriod"/>
            </a:pPr>
            <a:r>
              <a:rPr lang="en-US" sz="1450" b="1" dirty="0"/>
              <a:t>Automated generation of high-quality demonstrations for each task</a:t>
            </a:r>
          </a:p>
          <a:p>
            <a:pPr>
              <a:buFont typeface="+mj-lt"/>
              <a:buAutoNum type="arabicPeriod"/>
            </a:pPr>
            <a:endParaRPr lang="en-US" sz="1450" b="1" dirty="0"/>
          </a:p>
          <a:p>
            <a:pPr>
              <a:buFont typeface="+mj-lt"/>
              <a:buAutoNum type="arabicPeriod"/>
            </a:pPr>
            <a:r>
              <a:rPr lang="en-US" sz="1450" b="1" dirty="0"/>
              <a:t>Establish a standardized benchmark challenge for few-shot evaluation</a:t>
            </a:r>
          </a:p>
          <a:p>
            <a:pPr>
              <a:buFont typeface="+mj-lt"/>
              <a:buAutoNum type="arabicPeriod"/>
            </a:pPr>
            <a:endParaRPr lang="en-US" sz="1450" b="1" dirty="0"/>
          </a:p>
          <a:p>
            <a:pPr>
              <a:buFont typeface="+mj-lt"/>
              <a:buAutoNum type="arabicPeriod"/>
            </a:pPr>
            <a:r>
              <a:rPr lang="en-US" sz="1450" b="1" dirty="0"/>
              <a:t>Allow users to easily create and validate their own tasks</a:t>
            </a:r>
            <a:endParaRPr lang="en-US" sz="1000" b="1" dirty="0"/>
          </a:p>
          <a:p>
            <a:pPr marL="114300" indent="0">
              <a:buNone/>
            </a:pPr>
            <a:endParaRPr lang="en-US" sz="1500" b="1" dirty="0"/>
          </a:p>
          <a:p>
            <a:pPr lvl="1"/>
            <a:endParaRPr lang="en-US" sz="1100" b="1" dirty="0"/>
          </a:p>
        </p:txBody>
      </p:sp>
    </p:spTree>
    <p:extLst>
      <p:ext uri="{BB962C8B-B14F-4D97-AF65-F5344CB8AC3E}">
        <p14:creationId xmlns:p14="http://schemas.microsoft.com/office/powerpoint/2010/main" val="257948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6" name="Google Shape;66;p14"/>
          <p:cNvSpPr txBox="1">
            <a:spLocks noGrp="1"/>
          </p:cNvSpPr>
          <p:nvPr>
            <p:ph type="sldNum" idx="12"/>
          </p:nvPr>
        </p:nvSpPr>
        <p:spPr/>
        <p:txBody>
          <a:bodyPr/>
          <a:lstStyle/>
          <a:p>
            <a:pPr lvl="0"/>
            <a:fld id="{00000000-1234-1234-1234-123412341234}" type="slidenum">
              <a:rPr lang="en" smtClean="0"/>
              <a:pPr lvl="0"/>
              <a:t>3</a:t>
            </a:fld>
            <a:endParaRPr lang="en"/>
          </a:p>
        </p:txBody>
      </p:sp>
      <p:sp>
        <p:nvSpPr>
          <p:cNvPr id="64" name="Google Shape;64;p14"/>
          <p:cNvSpPr txBox="1">
            <a:spLocks noGrp="1"/>
          </p:cNvSpPr>
          <p:nvPr>
            <p:ph type="title"/>
          </p:nvPr>
        </p:nvSpPr>
        <p:spPr/>
        <p:txBody>
          <a:bodyPr/>
          <a:lstStyle/>
          <a:p>
            <a:pPr lvl="0"/>
            <a:r>
              <a:rPr lang="en-US" dirty="0"/>
              <a:t>Motivation</a:t>
            </a:r>
          </a:p>
        </p:txBody>
      </p:sp>
      <p:sp>
        <p:nvSpPr>
          <p:cNvPr id="25" name="Content Placeholder 24">
            <a:extLst>
              <a:ext uri="{FF2B5EF4-FFF2-40B4-BE49-F238E27FC236}">
                <a16:creationId xmlns:a16="http://schemas.microsoft.com/office/drawing/2014/main" id="{C9257080-E8C5-2341-8377-21ECCCB7A7C2}"/>
              </a:ext>
            </a:extLst>
          </p:cNvPr>
          <p:cNvSpPr>
            <a:spLocks noGrp="1"/>
          </p:cNvSpPr>
          <p:nvPr>
            <p:ph idx="1"/>
          </p:nvPr>
        </p:nvSpPr>
        <p:spPr>
          <a:xfrm>
            <a:off x="311700" y="943072"/>
            <a:ext cx="4332219" cy="3438149"/>
          </a:xfrm>
        </p:spPr>
        <p:txBody>
          <a:bodyPr/>
          <a:lstStyle/>
          <a:p>
            <a:r>
              <a:rPr lang="en-US" sz="1400" dirty="0"/>
              <a:t>Methods for robot learning have proliferated significantly in recent years</a:t>
            </a:r>
          </a:p>
          <a:p>
            <a:endParaRPr lang="en-US" sz="1400" dirty="0"/>
          </a:p>
          <a:p>
            <a:r>
              <a:rPr lang="en-US" sz="1400" dirty="0"/>
              <a:t>The papers we have looked at evaluated their methods on a wide variety of tasks</a:t>
            </a:r>
          </a:p>
          <a:p>
            <a:endParaRPr lang="en-US" sz="1000" dirty="0"/>
          </a:p>
          <a:p>
            <a:endParaRPr lang="en-US" sz="1400" dirty="0"/>
          </a:p>
          <a:p>
            <a:pPr lvl="1"/>
            <a:endParaRPr lang="en-US" dirty="0"/>
          </a:p>
        </p:txBody>
      </p:sp>
      <p:pic>
        <p:nvPicPr>
          <p:cNvPr id="3" name="Picture 2">
            <a:extLst>
              <a:ext uri="{FF2B5EF4-FFF2-40B4-BE49-F238E27FC236}">
                <a16:creationId xmlns:a16="http://schemas.microsoft.com/office/drawing/2014/main" id="{CD3EAE75-D56B-AEEB-DD31-B241E300C3DB}"/>
              </a:ext>
            </a:extLst>
          </p:cNvPr>
          <p:cNvPicPr>
            <a:picLocks noChangeAspect="1"/>
          </p:cNvPicPr>
          <p:nvPr/>
        </p:nvPicPr>
        <p:blipFill>
          <a:blip r:embed="rId3"/>
          <a:stretch>
            <a:fillRect/>
          </a:stretch>
        </p:blipFill>
        <p:spPr>
          <a:xfrm>
            <a:off x="5771183" y="943072"/>
            <a:ext cx="2395137" cy="911400"/>
          </a:xfrm>
          <a:prstGeom prst="rect">
            <a:avLst/>
          </a:prstGeom>
        </p:spPr>
      </p:pic>
      <p:pic>
        <p:nvPicPr>
          <p:cNvPr id="5" name="Picture 4">
            <a:extLst>
              <a:ext uri="{FF2B5EF4-FFF2-40B4-BE49-F238E27FC236}">
                <a16:creationId xmlns:a16="http://schemas.microsoft.com/office/drawing/2014/main" id="{25B3C133-8AB5-D9A9-F17D-88283F8317CA}"/>
              </a:ext>
            </a:extLst>
          </p:cNvPr>
          <p:cNvPicPr>
            <a:picLocks noChangeAspect="1"/>
          </p:cNvPicPr>
          <p:nvPr/>
        </p:nvPicPr>
        <p:blipFill>
          <a:blip r:embed="rId4"/>
          <a:stretch>
            <a:fillRect/>
          </a:stretch>
        </p:blipFill>
        <p:spPr>
          <a:xfrm>
            <a:off x="5896128" y="2187570"/>
            <a:ext cx="2270192" cy="949152"/>
          </a:xfrm>
          <a:prstGeom prst="rect">
            <a:avLst/>
          </a:prstGeom>
        </p:spPr>
      </p:pic>
      <p:pic>
        <p:nvPicPr>
          <p:cNvPr id="7" name="Picture 6">
            <a:extLst>
              <a:ext uri="{FF2B5EF4-FFF2-40B4-BE49-F238E27FC236}">
                <a16:creationId xmlns:a16="http://schemas.microsoft.com/office/drawing/2014/main" id="{DA46F987-0D32-A942-3682-1E972E7E03CA}"/>
              </a:ext>
            </a:extLst>
          </p:cNvPr>
          <p:cNvPicPr>
            <a:picLocks noChangeAspect="1"/>
          </p:cNvPicPr>
          <p:nvPr/>
        </p:nvPicPr>
        <p:blipFill>
          <a:blip r:embed="rId5"/>
          <a:stretch>
            <a:fillRect/>
          </a:stretch>
        </p:blipFill>
        <p:spPr>
          <a:xfrm>
            <a:off x="5986698" y="3469820"/>
            <a:ext cx="2185490" cy="1159036"/>
          </a:xfrm>
          <a:prstGeom prst="rect">
            <a:avLst/>
          </a:prstGeom>
        </p:spPr>
      </p:pic>
      <p:sp>
        <p:nvSpPr>
          <p:cNvPr id="9" name="TextBox 8">
            <a:extLst>
              <a:ext uri="{FF2B5EF4-FFF2-40B4-BE49-F238E27FC236}">
                <a16:creationId xmlns:a16="http://schemas.microsoft.com/office/drawing/2014/main" id="{5FA499C7-51B1-68C0-4226-E35E3C4B5046}"/>
              </a:ext>
            </a:extLst>
          </p:cNvPr>
          <p:cNvSpPr txBox="1"/>
          <p:nvPr/>
        </p:nvSpPr>
        <p:spPr>
          <a:xfrm>
            <a:off x="0" y="4607182"/>
            <a:ext cx="7253435" cy="230832"/>
          </a:xfrm>
          <a:prstGeom prst="rect">
            <a:avLst/>
          </a:prstGeom>
          <a:noFill/>
        </p:spPr>
        <p:txBody>
          <a:bodyPr wrap="square">
            <a:spAutoFit/>
          </a:bodyPr>
          <a:lstStyle/>
          <a:p>
            <a:r>
              <a:rPr lang="en-US" sz="900" dirty="0"/>
              <a:t>Reference: </a:t>
            </a:r>
            <a:r>
              <a:rPr lang="en-US" sz="900" dirty="0">
                <a:hlinkClick r:id="rId6"/>
              </a:rPr>
              <a:t>https://arxiv.org/pdf/1808.00177.pdf</a:t>
            </a:r>
            <a:r>
              <a:rPr lang="en-US" sz="900" dirty="0"/>
              <a:t>, </a:t>
            </a:r>
            <a:r>
              <a:rPr lang="en-US" sz="900" dirty="0">
                <a:hlinkClick r:id="rId7"/>
              </a:rPr>
              <a:t>https://arxiv.org/pdf/1610.00696.pdf</a:t>
            </a:r>
            <a:r>
              <a:rPr lang="en-US" sz="900" dirty="0"/>
              <a:t>, </a:t>
            </a:r>
            <a:r>
              <a:rPr lang="en-US" sz="900" dirty="0">
                <a:hlinkClick r:id="rId8"/>
              </a:rPr>
              <a:t>https://arxiv.org/pdf/1502.05477.pdf</a:t>
            </a:r>
            <a:r>
              <a:rPr lang="en-US" sz="900" dirty="0"/>
              <a:t> , </a:t>
            </a:r>
          </a:p>
        </p:txBody>
      </p:sp>
    </p:spTree>
    <p:extLst>
      <p:ext uri="{BB962C8B-B14F-4D97-AF65-F5344CB8AC3E}">
        <p14:creationId xmlns:p14="http://schemas.microsoft.com/office/powerpoint/2010/main" val="662994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Problem Setting - RLBench</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700" y="1130850"/>
            <a:ext cx="45720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Benchmark of 100+ robot manipulation tasks in simulation</a:t>
            </a:r>
          </a:p>
          <a:p>
            <a:pPr marL="285750" indent="-285750">
              <a:lnSpc>
                <a:spcPct val="150000"/>
              </a:lnSpc>
            </a:pPr>
            <a:endParaRPr lang="en-US" sz="1400" dirty="0"/>
          </a:p>
          <a:p>
            <a:pPr marL="285750" indent="-285750">
              <a:lnSpc>
                <a:spcPct val="150000"/>
              </a:lnSpc>
            </a:pPr>
            <a:r>
              <a:rPr lang="en-US" sz="1400" dirty="0"/>
              <a:t>Designed for Reinforcement Learning and Imitation Learning</a:t>
            </a:r>
          </a:p>
          <a:p>
            <a:pPr marL="285750" indent="-285750">
              <a:lnSpc>
                <a:spcPct val="150000"/>
              </a:lnSpc>
            </a:pPr>
            <a:endParaRPr lang="en-US" sz="1400" dirty="0"/>
          </a:p>
          <a:p>
            <a:pPr marL="285750" indent="-285750">
              <a:lnSpc>
                <a:spcPct val="150000"/>
              </a:lnSpc>
            </a:pPr>
            <a:r>
              <a:rPr lang="en-US" sz="1400" dirty="0"/>
              <a:t>Learning environment built on PyRep interface</a:t>
            </a:r>
          </a:p>
          <a:p>
            <a:pPr marL="285750" indent="-285750">
              <a:lnSpc>
                <a:spcPct val="150000"/>
              </a:lnSpc>
            </a:pPr>
            <a:endParaRPr lang="en-US" sz="1400" dirty="0"/>
          </a:p>
          <a:p>
            <a:pPr marL="285750" indent="-285750">
              <a:lnSpc>
                <a:spcPct val="150000"/>
              </a:lnSpc>
            </a:pPr>
            <a:endParaRPr lang="en-US" sz="1400" dirty="0"/>
          </a:p>
          <a:p>
            <a:pPr marL="742950" lvl="1" indent="-285750">
              <a:lnSpc>
                <a:spcPct val="150000"/>
              </a:lnSpc>
            </a:pPr>
            <a:endParaRPr lang="en-US" sz="1000" dirty="0"/>
          </a:p>
        </p:txBody>
      </p:sp>
      <p:pic>
        <p:nvPicPr>
          <p:cNvPr id="3" name="Picture 2">
            <a:extLst>
              <a:ext uri="{FF2B5EF4-FFF2-40B4-BE49-F238E27FC236}">
                <a16:creationId xmlns:a16="http://schemas.microsoft.com/office/drawing/2014/main" id="{8155CDDD-957F-FDF6-B6BC-18803AB06ECB}"/>
              </a:ext>
            </a:extLst>
          </p:cNvPr>
          <p:cNvPicPr>
            <a:picLocks noChangeAspect="1"/>
          </p:cNvPicPr>
          <p:nvPr/>
        </p:nvPicPr>
        <p:blipFill>
          <a:blip r:embed="rId3"/>
          <a:stretch>
            <a:fillRect/>
          </a:stretch>
        </p:blipFill>
        <p:spPr>
          <a:xfrm>
            <a:off x="5059285" y="1840747"/>
            <a:ext cx="3536015" cy="1462006"/>
          </a:xfrm>
          <a:prstGeom prst="rect">
            <a:avLst/>
          </a:prstGeom>
        </p:spPr>
      </p:pic>
      <p:sp>
        <p:nvSpPr>
          <p:cNvPr id="4" name="TextBox 3">
            <a:extLst>
              <a:ext uri="{FF2B5EF4-FFF2-40B4-BE49-F238E27FC236}">
                <a16:creationId xmlns:a16="http://schemas.microsoft.com/office/drawing/2014/main" id="{10B05248-FD13-C558-EFA3-64132596F188}"/>
              </a:ext>
            </a:extLst>
          </p:cNvPr>
          <p:cNvSpPr txBox="1"/>
          <p:nvPr/>
        </p:nvSpPr>
        <p:spPr>
          <a:xfrm>
            <a:off x="3486150" y="4644343"/>
            <a:ext cx="4572000" cy="200055"/>
          </a:xfrm>
          <a:prstGeom prst="rect">
            <a:avLst/>
          </a:prstGeom>
          <a:noFill/>
        </p:spPr>
        <p:txBody>
          <a:bodyPr wrap="square">
            <a:spAutoFit/>
          </a:bodyPr>
          <a:lstStyle/>
          <a:p>
            <a:r>
              <a:rPr lang="en-US" sz="700" dirty="0"/>
              <a:t>Reference: https://arxiv.org/pdf/1909.12271.pdf</a:t>
            </a:r>
          </a:p>
        </p:txBody>
      </p:sp>
    </p:spTree>
    <p:extLst>
      <p:ext uri="{BB962C8B-B14F-4D97-AF65-F5344CB8AC3E}">
        <p14:creationId xmlns:p14="http://schemas.microsoft.com/office/powerpoint/2010/main" val="1710451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Problem Setting</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Authors define six core properties of RLBench :</a:t>
            </a:r>
          </a:p>
          <a:p>
            <a:pPr marL="285750" indent="-285750">
              <a:lnSpc>
                <a:spcPct val="150000"/>
              </a:lnSpc>
            </a:pPr>
            <a:endParaRPr lang="en-US" sz="1400" b="1" dirty="0"/>
          </a:p>
          <a:p>
            <a:pPr marL="285750" indent="-285750">
              <a:lnSpc>
                <a:spcPct val="150000"/>
              </a:lnSpc>
            </a:pPr>
            <a:r>
              <a:rPr lang="en-US" sz="1400" b="1" dirty="0"/>
              <a:t>Diversity</a:t>
            </a:r>
            <a:r>
              <a:rPr lang="en-US" sz="1400" dirty="0"/>
              <a:t> – range of tasks</a:t>
            </a:r>
          </a:p>
          <a:p>
            <a:pPr marL="285750" indent="-285750">
              <a:lnSpc>
                <a:spcPct val="150000"/>
              </a:lnSpc>
            </a:pPr>
            <a:endParaRPr lang="en-US" sz="1400" b="1" dirty="0"/>
          </a:p>
          <a:p>
            <a:pPr marL="742950" lvl="1" indent="-285750">
              <a:lnSpc>
                <a:spcPct val="150000"/>
              </a:lnSpc>
            </a:pPr>
            <a:endParaRPr lang="en-US" sz="1000" dirty="0"/>
          </a:p>
        </p:txBody>
      </p:sp>
    </p:spTree>
    <p:extLst>
      <p:ext uri="{BB962C8B-B14F-4D97-AF65-F5344CB8AC3E}">
        <p14:creationId xmlns:p14="http://schemas.microsoft.com/office/powerpoint/2010/main" val="3921359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Problem Setting</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Authors define six core properties of RLBench :</a:t>
            </a:r>
          </a:p>
          <a:p>
            <a:pPr marL="285750" indent="-285750">
              <a:lnSpc>
                <a:spcPct val="150000"/>
              </a:lnSpc>
            </a:pPr>
            <a:endParaRPr lang="en-US" sz="1400" b="1" dirty="0"/>
          </a:p>
          <a:p>
            <a:pPr marL="285750" indent="-285750">
              <a:lnSpc>
                <a:spcPct val="150000"/>
              </a:lnSpc>
            </a:pPr>
            <a:r>
              <a:rPr lang="en-US" sz="1400" b="1" dirty="0"/>
              <a:t>Diversity</a:t>
            </a:r>
            <a:r>
              <a:rPr lang="en-US" sz="1400" dirty="0"/>
              <a:t> – range of tasks</a:t>
            </a:r>
          </a:p>
          <a:p>
            <a:pPr marL="285750" indent="-285750">
              <a:lnSpc>
                <a:spcPct val="150000"/>
              </a:lnSpc>
            </a:pPr>
            <a:endParaRPr lang="en-US" sz="1400" b="1" dirty="0"/>
          </a:p>
          <a:p>
            <a:pPr marL="285750" indent="-285750">
              <a:lnSpc>
                <a:spcPct val="150000"/>
              </a:lnSpc>
            </a:pPr>
            <a:r>
              <a:rPr lang="en-US" sz="1400" b="1" dirty="0"/>
              <a:t>Reproducibility </a:t>
            </a:r>
            <a:r>
              <a:rPr lang="en-US" sz="1400" dirty="0"/>
              <a:t>– simulated environment for consistency</a:t>
            </a:r>
          </a:p>
          <a:p>
            <a:pPr marL="285750" indent="-285750">
              <a:lnSpc>
                <a:spcPct val="150000"/>
              </a:lnSpc>
            </a:pPr>
            <a:endParaRPr lang="en-US" sz="1400" b="1" dirty="0"/>
          </a:p>
          <a:p>
            <a:pPr marL="742950" lvl="1" indent="-285750">
              <a:lnSpc>
                <a:spcPct val="150000"/>
              </a:lnSpc>
            </a:pPr>
            <a:endParaRPr lang="en-US" sz="1000" dirty="0"/>
          </a:p>
        </p:txBody>
      </p:sp>
    </p:spTree>
    <p:extLst>
      <p:ext uri="{BB962C8B-B14F-4D97-AF65-F5344CB8AC3E}">
        <p14:creationId xmlns:p14="http://schemas.microsoft.com/office/powerpoint/2010/main" val="3883290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Problem Setting</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Authors define six core properties of RLBench :</a:t>
            </a:r>
          </a:p>
          <a:p>
            <a:pPr marL="285750" indent="-285750">
              <a:lnSpc>
                <a:spcPct val="150000"/>
              </a:lnSpc>
            </a:pPr>
            <a:endParaRPr lang="en-US" sz="1400" b="1" dirty="0"/>
          </a:p>
          <a:p>
            <a:pPr marL="285750" indent="-285750">
              <a:lnSpc>
                <a:spcPct val="150000"/>
              </a:lnSpc>
            </a:pPr>
            <a:r>
              <a:rPr lang="en-US" sz="1400" b="1" dirty="0"/>
              <a:t>Diversity</a:t>
            </a:r>
            <a:r>
              <a:rPr lang="en-US" sz="1400" dirty="0"/>
              <a:t> – range of tasks</a:t>
            </a:r>
          </a:p>
          <a:p>
            <a:pPr marL="285750" indent="-285750">
              <a:lnSpc>
                <a:spcPct val="150000"/>
              </a:lnSpc>
            </a:pPr>
            <a:endParaRPr lang="en-US" sz="1400" b="1" dirty="0"/>
          </a:p>
          <a:p>
            <a:pPr marL="285750" indent="-285750">
              <a:lnSpc>
                <a:spcPct val="150000"/>
              </a:lnSpc>
            </a:pPr>
            <a:r>
              <a:rPr lang="en-US" sz="1400" b="1" dirty="0"/>
              <a:t>Reproducibility </a:t>
            </a:r>
            <a:r>
              <a:rPr lang="en-US" sz="1400" dirty="0"/>
              <a:t>– simulated environment for consistency</a:t>
            </a:r>
          </a:p>
          <a:p>
            <a:pPr marL="285750" indent="-285750">
              <a:lnSpc>
                <a:spcPct val="150000"/>
              </a:lnSpc>
            </a:pPr>
            <a:endParaRPr lang="en-US" sz="1400" b="1" dirty="0"/>
          </a:p>
          <a:p>
            <a:pPr marL="285750" indent="-285750">
              <a:lnSpc>
                <a:spcPct val="150000"/>
              </a:lnSpc>
            </a:pPr>
            <a:r>
              <a:rPr lang="en-US" sz="1400" b="1" dirty="0"/>
              <a:t>Scale</a:t>
            </a:r>
            <a:r>
              <a:rPr lang="en-US" sz="1400" dirty="0"/>
              <a:t> – generate large dataset</a:t>
            </a:r>
            <a:endParaRPr lang="en-US" sz="1400" b="1" dirty="0"/>
          </a:p>
          <a:p>
            <a:pPr marL="742950" lvl="1" indent="-285750">
              <a:lnSpc>
                <a:spcPct val="150000"/>
              </a:lnSpc>
            </a:pPr>
            <a:endParaRPr lang="en-US" sz="1000" dirty="0"/>
          </a:p>
        </p:txBody>
      </p:sp>
    </p:spTree>
    <p:extLst>
      <p:ext uri="{BB962C8B-B14F-4D97-AF65-F5344CB8AC3E}">
        <p14:creationId xmlns:p14="http://schemas.microsoft.com/office/powerpoint/2010/main" val="2581860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Problem Setting</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Authors define six core properties of RLBench :</a:t>
            </a:r>
          </a:p>
          <a:p>
            <a:pPr marL="285750" indent="-285750">
              <a:lnSpc>
                <a:spcPct val="150000"/>
              </a:lnSpc>
            </a:pPr>
            <a:endParaRPr lang="en-US" sz="1400" b="1" dirty="0"/>
          </a:p>
          <a:p>
            <a:pPr marL="285750" indent="-285750">
              <a:lnSpc>
                <a:spcPct val="150000"/>
              </a:lnSpc>
            </a:pPr>
            <a:r>
              <a:rPr lang="en-US" sz="1400" b="1" dirty="0"/>
              <a:t>Extensibility</a:t>
            </a:r>
            <a:r>
              <a:rPr lang="en-US" sz="1400" dirty="0"/>
              <a:t> – add new tasks</a:t>
            </a:r>
          </a:p>
          <a:p>
            <a:pPr marL="285750" indent="-285750">
              <a:lnSpc>
                <a:spcPct val="150000"/>
              </a:lnSpc>
            </a:pPr>
            <a:endParaRPr lang="en-US" sz="1400" b="1" dirty="0"/>
          </a:p>
          <a:p>
            <a:pPr marL="285750" indent="-285750">
              <a:lnSpc>
                <a:spcPct val="150000"/>
              </a:lnSpc>
            </a:pPr>
            <a:endParaRPr lang="en-US" sz="1400" b="1" dirty="0"/>
          </a:p>
          <a:p>
            <a:pPr marL="742950" lvl="1" indent="-285750">
              <a:lnSpc>
                <a:spcPct val="150000"/>
              </a:lnSpc>
            </a:pPr>
            <a:endParaRPr lang="en-US" sz="1000" dirty="0"/>
          </a:p>
        </p:txBody>
      </p:sp>
    </p:spTree>
    <p:extLst>
      <p:ext uri="{BB962C8B-B14F-4D97-AF65-F5344CB8AC3E}">
        <p14:creationId xmlns:p14="http://schemas.microsoft.com/office/powerpoint/2010/main" val="2436615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Problem Setting</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Authors define six core properties of RLBench :</a:t>
            </a:r>
          </a:p>
          <a:p>
            <a:pPr marL="285750" indent="-285750">
              <a:lnSpc>
                <a:spcPct val="150000"/>
              </a:lnSpc>
            </a:pPr>
            <a:endParaRPr lang="en-US" sz="1400" b="1" dirty="0"/>
          </a:p>
          <a:p>
            <a:pPr marL="285750" indent="-285750">
              <a:lnSpc>
                <a:spcPct val="150000"/>
              </a:lnSpc>
            </a:pPr>
            <a:r>
              <a:rPr lang="en-US" sz="1400" b="1" dirty="0"/>
              <a:t>Extensibility</a:t>
            </a:r>
            <a:r>
              <a:rPr lang="en-US" sz="1400" dirty="0"/>
              <a:t> – add new tasks</a:t>
            </a:r>
          </a:p>
          <a:p>
            <a:pPr marL="285750" indent="-285750">
              <a:lnSpc>
                <a:spcPct val="150000"/>
              </a:lnSpc>
            </a:pPr>
            <a:endParaRPr lang="en-US" sz="1400" b="1" dirty="0"/>
          </a:p>
          <a:p>
            <a:pPr marL="285750" indent="-285750">
              <a:lnSpc>
                <a:spcPct val="150000"/>
              </a:lnSpc>
            </a:pPr>
            <a:r>
              <a:rPr lang="en-US" sz="1400" b="1" dirty="0"/>
              <a:t>Tiered Difficulty</a:t>
            </a:r>
            <a:r>
              <a:rPr lang="en-US" sz="1400" dirty="0"/>
              <a:t> – range of task difficulties</a:t>
            </a:r>
          </a:p>
          <a:p>
            <a:pPr marL="285750" indent="-285750">
              <a:lnSpc>
                <a:spcPct val="150000"/>
              </a:lnSpc>
            </a:pPr>
            <a:endParaRPr lang="en-US" sz="1400" b="1" dirty="0"/>
          </a:p>
          <a:p>
            <a:pPr marL="285750" indent="-285750">
              <a:lnSpc>
                <a:spcPct val="150000"/>
              </a:lnSpc>
            </a:pPr>
            <a:endParaRPr lang="en-US" sz="1400" b="1" dirty="0"/>
          </a:p>
          <a:p>
            <a:pPr marL="742950" lvl="1" indent="-285750">
              <a:lnSpc>
                <a:spcPct val="150000"/>
              </a:lnSpc>
            </a:pPr>
            <a:endParaRPr lang="en-US" sz="1000" dirty="0"/>
          </a:p>
        </p:txBody>
      </p:sp>
    </p:spTree>
    <p:extLst>
      <p:ext uri="{BB962C8B-B14F-4D97-AF65-F5344CB8AC3E}">
        <p14:creationId xmlns:p14="http://schemas.microsoft.com/office/powerpoint/2010/main" val="2222209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Problem Setting</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Authors define six core properties of RLBench :</a:t>
            </a:r>
          </a:p>
          <a:p>
            <a:pPr marL="285750" indent="-285750">
              <a:lnSpc>
                <a:spcPct val="150000"/>
              </a:lnSpc>
            </a:pPr>
            <a:endParaRPr lang="en-US" sz="1400" b="1" dirty="0"/>
          </a:p>
          <a:p>
            <a:pPr marL="285750" indent="-285750">
              <a:lnSpc>
                <a:spcPct val="150000"/>
              </a:lnSpc>
            </a:pPr>
            <a:r>
              <a:rPr lang="en-US" sz="1400" b="1" dirty="0"/>
              <a:t>Extensibility</a:t>
            </a:r>
            <a:r>
              <a:rPr lang="en-US" sz="1400" dirty="0"/>
              <a:t> – add new tasks</a:t>
            </a:r>
          </a:p>
          <a:p>
            <a:pPr marL="285750" indent="-285750">
              <a:lnSpc>
                <a:spcPct val="150000"/>
              </a:lnSpc>
            </a:pPr>
            <a:endParaRPr lang="en-US" sz="1400" b="1" dirty="0"/>
          </a:p>
          <a:p>
            <a:pPr marL="285750" indent="-285750">
              <a:lnSpc>
                <a:spcPct val="150000"/>
              </a:lnSpc>
            </a:pPr>
            <a:r>
              <a:rPr lang="en-US" sz="1400" b="1" dirty="0"/>
              <a:t>Tiered Difficulty</a:t>
            </a:r>
            <a:r>
              <a:rPr lang="en-US" sz="1400" dirty="0"/>
              <a:t> – range of task difficulties</a:t>
            </a:r>
          </a:p>
          <a:p>
            <a:pPr marL="285750" indent="-285750">
              <a:lnSpc>
                <a:spcPct val="150000"/>
              </a:lnSpc>
            </a:pPr>
            <a:endParaRPr lang="en-US" sz="1400" b="1" dirty="0"/>
          </a:p>
          <a:p>
            <a:pPr marL="285750" indent="-285750">
              <a:lnSpc>
                <a:spcPct val="150000"/>
              </a:lnSpc>
            </a:pPr>
            <a:r>
              <a:rPr lang="en-US" sz="1400" b="1" dirty="0"/>
              <a:t>Realism</a:t>
            </a:r>
            <a:r>
              <a:rPr lang="en-US" sz="1400" dirty="0"/>
              <a:t> – facilitate sim2real generalization</a:t>
            </a:r>
            <a:endParaRPr lang="en-US" sz="1400" b="1" dirty="0"/>
          </a:p>
          <a:p>
            <a:pPr marL="285750" indent="-285750">
              <a:lnSpc>
                <a:spcPct val="150000"/>
              </a:lnSpc>
            </a:pPr>
            <a:endParaRPr lang="en-US" sz="1400" b="1" dirty="0"/>
          </a:p>
          <a:p>
            <a:pPr marL="742950" lvl="1" indent="-285750">
              <a:lnSpc>
                <a:spcPct val="150000"/>
              </a:lnSpc>
            </a:pPr>
            <a:endParaRPr lang="en-US" sz="1000" dirty="0"/>
          </a:p>
        </p:txBody>
      </p:sp>
    </p:spTree>
    <p:extLst>
      <p:ext uri="{BB962C8B-B14F-4D97-AF65-F5344CB8AC3E}">
        <p14:creationId xmlns:p14="http://schemas.microsoft.com/office/powerpoint/2010/main" val="49814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Problem Setting</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Paper makes distinction between “variation” and “task”</a:t>
            </a:r>
            <a:endParaRPr lang="en-US" sz="1000" dirty="0"/>
          </a:p>
          <a:p>
            <a:pPr marL="285750" indent="-285750">
              <a:lnSpc>
                <a:spcPct val="150000"/>
              </a:lnSpc>
            </a:pPr>
            <a:endParaRPr lang="en-US" sz="1400" dirty="0"/>
          </a:p>
          <a:p>
            <a:pPr marL="285750" indent="-285750">
              <a:lnSpc>
                <a:spcPct val="150000"/>
              </a:lnSpc>
            </a:pPr>
            <a:r>
              <a:rPr lang="en-US" sz="1400" dirty="0"/>
              <a:t>Authors group similar variations of a task together</a:t>
            </a:r>
          </a:p>
          <a:p>
            <a:pPr marL="285750" indent="-285750">
              <a:lnSpc>
                <a:spcPct val="150000"/>
              </a:lnSpc>
            </a:pPr>
            <a:endParaRPr lang="en-US" sz="1400" dirty="0"/>
          </a:p>
          <a:p>
            <a:pPr marL="285750" indent="-285750">
              <a:lnSpc>
                <a:spcPct val="150000"/>
              </a:lnSpc>
            </a:pPr>
            <a:endParaRPr lang="en-US" sz="1400" dirty="0"/>
          </a:p>
          <a:p>
            <a:pPr marL="285750" indent="-285750">
              <a:lnSpc>
                <a:spcPct val="150000"/>
              </a:lnSpc>
            </a:pPr>
            <a:r>
              <a:rPr lang="en-US" sz="1400" dirty="0"/>
              <a:t>trajectories are sampled from a variation:</a:t>
            </a:r>
          </a:p>
          <a:p>
            <a:pPr marL="457200" lvl="1" indent="0">
              <a:lnSpc>
                <a:spcPct val="150000"/>
              </a:lnSpc>
              <a:buNone/>
            </a:pPr>
            <a:endParaRPr lang="en-US" sz="1000" dirty="0"/>
          </a:p>
          <a:p>
            <a:pPr marL="285750" indent="-285750">
              <a:lnSpc>
                <a:spcPct val="150000"/>
              </a:lnSpc>
            </a:pPr>
            <a:endParaRPr lang="en-US" sz="1400" dirty="0"/>
          </a:p>
          <a:p>
            <a:pPr marL="285750" indent="-285750">
              <a:lnSpc>
                <a:spcPct val="150000"/>
              </a:lnSpc>
            </a:pPr>
            <a:endParaRPr lang="en-US" sz="1400" dirty="0"/>
          </a:p>
        </p:txBody>
      </p:sp>
      <p:pic>
        <p:nvPicPr>
          <p:cNvPr id="10" name="Picture 9">
            <a:extLst>
              <a:ext uri="{FF2B5EF4-FFF2-40B4-BE49-F238E27FC236}">
                <a16:creationId xmlns:a16="http://schemas.microsoft.com/office/drawing/2014/main" id="{4C9DA713-6B63-2B18-1C24-C9516537B674}"/>
              </a:ext>
            </a:extLst>
          </p:cNvPr>
          <p:cNvPicPr>
            <a:picLocks noChangeAspect="1"/>
          </p:cNvPicPr>
          <p:nvPr/>
        </p:nvPicPr>
        <p:blipFill>
          <a:blip r:embed="rId3"/>
          <a:stretch>
            <a:fillRect/>
          </a:stretch>
        </p:blipFill>
        <p:spPr>
          <a:xfrm>
            <a:off x="4411254" y="3340908"/>
            <a:ext cx="3524431" cy="368319"/>
          </a:xfrm>
          <a:prstGeom prst="rect">
            <a:avLst/>
          </a:prstGeom>
        </p:spPr>
      </p:pic>
      <p:pic>
        <p:nvPicPr>
          <p:cNvPr id="12" name="Picture 11">
            <a:extLst>
              <a:ext uri="{FF2B5EF4-FFF2-40B4-BE49-F238E27FC236}">
                <a16:creationId xmlns:a16="http://schemas.microsoft.com/office/drawing/2014/main" id="{2A838CF8-E78B-A1E6-E105-5D27B6057344}"/>
              </a:ext>
            </a:extLst>
          </p:cNvPr>
          <p:cNvPicPr>
            <a:picLocks noChangeAspect="1"/>
          </p:cNvPicPr>
          <p:nvPr/>
        </p:nvPicPr>
        <p:blipFill>
          <a:blip r:embed="rId4"/>
          <a:stretch>
            <a:fillRect/>
          </a:stretch>
        </p:blipFill>
        <p:spPr>
          <a:xfrm>
            <a:off x="3329517" y="2328604"/>
            <a:ext cx="2324219" cy="425472"/>
          </a:xfrm>
          <a:prstGeom prst="rect">
            <a:avLst/>
          </a:prstGeom>
        </p:spPr>
      </p:pic>
      <p:pic>
        <p:nvPicPr>
          <p:cNvPr id="14" name="Picture 13">
            <a:extLst>
              <a:ext uri="{FF2B5EF4-FFF2-40B4-BE49-F238E27FC236}">
                <a16:creationId xmlns:a16="http://schemas.microsoft.com/office/drawing/2014/main" id="{1CB07373-FE08-E8D4-8A22-744ACE93941A}"/>
              </a:ext>
            </a:extLst>
          </p:cNvPr>
          <p:cNvPicPr>
            <a:picLocks noChangeAspect="1"/>
          </p:cNvPicPr>
          <p:nvPr/>
        </p:nvPicPr>
        <p:blipFill>
          <a:blip r:embed="rId5"/>
          <a:stretch>
            <a:fillRect/>
          </a:stretch>
        </p:blipFill>
        <p:spPr>
          <a:xfrm>
            <a:off x="2711340" y="3340908"/>
            <a:ext cx="768389" cy="311166"/>
          </a:xfrm>
          <a:prstGeom prst="rect">
            <a:avLst/>
          </a:prstGeom>
        </p:spPr>
      </p:pic>
      <p:sp>
        <p:nvSpPr>
          <p:cNvPr id="2" name="TextBox 1">
            <a:extLst>
              <a:ext uri="{FF2B5EF4-FFF2-40B4-BE49-F238E27FC236}">
                <a16:creationId xmlns:a16="http://schemas.microsoft.com/office/drawing/2014/main" id="{AC98C479-47FA-4CAB-61BE-5F5D86F4981F}"/>
              </a:ext>
            </a:extLst>
          </p:cNvPr>
          <p:cNvSpPr txBox="1"/>
          <p:nvPr/>
        </p:nvSpPr>
        <p:spPr>
          <a:xfrm>
            <a:off x="3329517" y="4662359"/>
            <a:ext cx="4572000" cy="200055"/>
          </a:xfrm>
          <a:prstGeom prst="rect">
            <a:avLst/>
          </a:prstGeom>
          <a:noFill/>
        </p:spPr>
        <p:txBody>
          <a:bodyPr wrap="square">
            <a:spAutoFit/>
          </a:bodyPr>
          <a:lstStyle/>
          <a:p>
            <a:r>
              <a:rPr lang="en-US" sz="700" dirty="0"/>
              <a:t>Reference: https://arxiv.org/pdf/1909.12271.pdf</a:t>
            </a:r>
          </a:p>
        </p:txBody>
      </p:sp>
    </p:spTree>
    <p:extLst>
      <p:ext uri="{BB962C8B-B14F-4D97-AF65-F5344CB8AC3E}">
        <p14:creationId xmlns:p14="http://schemas.microsoft.com/office/powerpoint/2010/main" val="553352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Problem Setting</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Two variations of an (episodic) task:</a:t>
            </a:r>
            <a:endParaRPr lang="en-US" sz="1000" dirty="0"/>
          </a:p>
        </p:txBody>
      </p:sp>
      <p:pic>
        <p:nvPicPr>
          <p:cNvPr id="2" name="Picture 1">
            <a:extLst>
              <a:ext uri="{FF2B5EF4-FFF2-40B4-BE49-F238E27FC236}">
                <a16:creationId xmlns:a16="http://schemas.microsoft.com/office/drawing/2014/main" id="{48C13688-6EA9-60A9-C596-E47294F324C8}"/>
              </a:ext>
            </a:extLst>
          </p:cNvPr>
          <p:cNvPicPr>
            <a:picLocks noChangeAspect="1"/>
          </p:cNvPicPr>
          <p:nvPr/>
        </p:nvPicPr>
        <p:blipFill>
          <a:blip r:embed="rId3"/>
          <a:stretch>
            <a:fillRect/>
          </a:stretch>
        </p:blipFill>
        <p:spPr>
          <a:xfrm>
            <a:off x="2030345" y="1784570"/>
            <a:ext cx="4692891" cy="2540131"/>
          </a:xfrm>
          <a:prstGeom prst="rect">
            <a:avLst/>
          </a:prstGeom>
        </p:spPr>
      </p:pic>
      <p:sp>
        <p:nvSpPr>
          <p:cNvPr id="4" name="TextBox 3">
            <a:extLst>
              <a:ext uri="{FF2B5EF4-FFF2-40B4-BE49-F238E27FC236}">
                <a16:creationId xmlns:a16="http://schemas.microsoft.com/office/drawing/2014/main" id="{24886847-8618-725F-31EF-3005ED24E9EC}"/>
              </a:ext>
            </a:extLst>
          </p:cNvPr>
          <p:cNvSpPr txBox="1"/>
          <p:nvPr/>
        </p:nvSpPr>
        <p:spPr>
          <a:xfrm>
            <a:off x="3486150" y="4644343"/>
            <a:ext cx="4572000" cy="200055"/>
          </a:xfrm>
          <a:prstGeom prst="rect">
            <a:avLst/>
          </a:prstGeom>
          <a:noFill/>
        </p:spPr>
        <p:txBody>
          <a:bodyPr wrap="square">
            <a:spAutoFit/>
          </a:bodyPr>
          <a:lstStyle/>
          <a:p>
            <a:r>
              <a:rPr lang="en-US" sz="700" dirty="0"/>
              <a:t>Reference: https://arxiv.org/pdf/1909.12271.pdf</a:t>
            </a:r>
          </a:p>
        </p:txBody>
      </p:sp>
    </p:spTree>
    <p:extLst>
      <p:ext uri="{BB962C8B-B14F-4D97-AF65-F5344CB8AC3E}">
        <p14:creationId xmlns:p14="http://schemas.microsoft.com/office/powerpoint/2010/main" val="3959125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RLBench – Generating Demonstrations</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699" y="1130850"/>
            <a:ext cx="8520599"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RLBench allows infinite expert demonstrations to be generated for each Variation</a:t>
            </a:r>
          </a:p>
          <a:p>
            <a:pPr marL="0" indent="0">
              <a:lnSpc>
                <a:spcPct val="150000"/>
              </a:lnSpc>
              <a:buNone/>
            </a:pPr>
            <a:endParaRPr lang="en-US" sz="1400" dirty="0"/>
          </a:p>
        </p:txBody>
      </p:sp>
    </p:spTree>
    <p:extLst>
      <p:ext uri="{BB962C8B-B14F-4D97-AF65-F5344CB8AC3E}">
        <p14:creationId xmlns:p14="http://schemas.microsoft.com/office/powerpoint/2010/main" val="113008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6" name="Google Shape;66;p14"/>
          <p:cNvSpPr txBox="1">
            <a:spLocks noGrp="1"/>
          </p:cNvSpPr>
          <p:nvPr>
            <p:ph type="sldNum" idx="12"/>
          </p:nvPr>
        </p:nvSpPr>
        <p:spPr/>
        <p:txBody>
          <a:bodyPr/>
          <a:lstStyle/>
          <a:p>
            <a:pPr lvl="0"/>
            <a:fld id="{00000000-1234-1234-1234-123412341234}" type="slidenum">
              <a:rPr lang="en" smtClean="0"/>
              <a:pPr lvl="0"/>
              <a:t>4</a:t>
            </a:fld>
            <a:endParaRPr lang="en"/>
          </a:p>
        </p:txBody>
      </p:sp>
      <p:sp>
        <p:nvSpPr>
          <p:cNvPr id="64" name="Google Shape;64;p14"/>
          <p:cNvSpPr txBox="1">
            <a:spLocks noGrp="1"/>
          </p:cNvSpPr>
          <p:nvPr>
            <p:ph type="title"/>
          </p:nvPr>
        </p:nvSpPr>
        <p:spPr/>
        <p:txBody>
          <a:bodyPr/>
          <a:lstStyle/>
          <a:p>
            <a:pPr lvl="0"/>
            <a:r>
              <a:rPr lang="en-US" dirty="0"/>
              <a:t>Motivation</a:t>
            </a:r>
          </a:p>
        </p:txBody>
      </p:sp>
      <p:sp>
        <p:nvSpPr>
          <p:cNvPr id="25" name="Content Placeholder 24">
            <a:extLst>
              <a:ext uri="{FF2B5EF4-FFF2-40B4-BE49-F238E27FC236}">
                <a16:creationId xmlns:a16="http://schemas.microsoft.com/office/drawing/2014/main" id="{C9257080-E8C5-2341-8377-21ECCCB7A7C2}"/>
              </a:ext>
            </a:extLst>
          </p:cNvPr>
          <p:cNvSpPr>
            <a:spLocks noGrp="1"/>
          </p:cNvSpPr>
          <p:nvPr>
            <p:ph idx="1"/>
          </p:nvPr>
        </p:nvSpPr>
        <p:spPr>
          <a:xfrm>
            <a:off x="311700" y="943072"/>
            <a:ext cx="4332219" cy="3438149"/>
          </a:xfrm>
        </p:spPr>
        <p:txBody>
          <a:bodyPr/>
          <a:lstStyle/>
          <a:p>
            <a:r>
              <a:rPr lang="en-US" sz="1400" dirty="0"/>
              <a:t>Methods for robot learning have proliferated significantly in recent years</a:t>
            </a:r>
          </a:p>
          <a:p>
            <a:endParaRPr lang="en-US" sz="1400" dirty="0"/>
          </a:p>
          <a:p>
            <a:r>
              <a:rPr lang="en-US" sz="1400" dirty="0"/>
              <a:t>The papers we have looked at evaluated their methods on a wide variety of tasks</a:t>
            </a:r>
          </a:p>
          <a:p>
            <a:endParaRPr lang="en-US" sz="1000" dirty="0"/>
          </a:p>
          <a:p>
            <a:r>
              <a:rPr lang="en-US" sz="1400" b="1" dirty="0"/>
              <a:t>Comparing models/algorithms on a standard benchmark is difficult</a:t>
            </a:r>
          </a:p>
          <a:p>
            <a:endParaRPr lang="en-US" sz="1400" dirty="0"/>
          </a:p>
          <a:p>
            <a:pPr lvl="1"/>
            <a:endParaRPr lang="en-US" dirty="0"/>
          </a:p>
        </p:txBody>
      </p:sp>
      <p:pic>
        <p:nvPicPr>
          <p:cNvPr id="3" name="Picture 2">
            <a:extLst>
              <a:ext uri="{FF2B5EF4-FFF2-40B4-BE49-F238E27FC236}">
                <a16:creationId xmlns:a16="http://schemas.microsoft.com/office/drawing/2014/main" id="{CD3EAE75-D56B-AEEB-DD31-B241E300C3DB}"/>
              </a:ext>
            </a:extLst>
          </p:cNvPr>
          <p:cNvPicPr>
            <a:picLocks noChangeAspect="1"/>
          </p:cNvPicPr>
          <p:nvPr/>
        </p:nvPicPr>
        <p:blipFill>
          <a:blip r:embed="rId3"/>
          <a:stretch>
            <a:fillRect/>
          </a:stretch>
        </p:blipFill>
        <p:spPr>
          <a:xfrm>
            <a:off x="5771183" y="943072"/>
            <a:ext cx="2395137" cy="911400"/>
          </a:xfrm>
          <a:prstGeom prst="rect">
            <a:avLst/>
          </a:prstGeom>
        </p:spPr>
      </p:pic>
      <p:pic>
        <p:nvPicPr>
          <p:cNvPr id="5" name="Picture 4">
            <a:extLst>
              <a:ext uri="{FF2B5EF4-FFF2-40B4-BE49-F238E27FC236}">
                <a16:creationId xmlns:a16="http://schemas.microsoft.com/office/drawing/2014/main" id="{25B3C133-8AB5-D9A9-F17D-88283F8317CA}"/>
              </a:ext>
            </a:extLst>
          </p:cNvPr>
          <p:cNvPicPr>
            <a:picLocks noChangeAspect="1"/>
          </p:cNvPicPr>
          <p:nvPr/>
        </p:nvPicPr>
        <p:blipFill>
          <a:blip r:embed="rId4"/>
          <a:stretch>
            <a:fillRect/>
          </a:stretch>
        </p:blipFill>
        <p:spPr>
          <a:xfrm>
            <a:off x="5896128" y="2187570"/>
            <a:ext cx="2270192" cy="949152"/>
          </a:xfrm>
          <a:prstGeom prst="rect">
            <a:avLst/>
          </a:prstGeom>
        </p:spPr>
      </p:pic>
      <p:pic>
        <p:nvPicPr>
          <p:cNvPr id="7" name="Picture 6">
            <a:extLst>
              <a:ext uri="{FF2B5EF4-FFF2-40B4-BE49-F238E27FC236}">
                <a16:creationId xmlns:a16="http://schemas.microsoft.com/office/drawing/2014/main" id="{DA46F987-0D32-A942-3682-1E972E7E03CA}"/>
              </a:ext>
            </a:extLst>
          </p:cNvPr>
          <p:cNvPicPr>
            <a:picLocks noChangeAspect="1"/>
          </p:cNvPicPr>
          <p:nvPr/>
        </p:nvPicPr>
        <p:blipFill>
          <a:blip r:embed="rId5"/>
          <a:stretch>
            <a:fillRect/>
          </a:stretch>
        </p:blipFill>
        <p:spPr>
          <a:xfrm>
            <a:off x="5986698" y="3469820"/>
            <a:ext cx="2185490" cy="1159036"/>
          </a:xfrm>
          <a:prstGeom prst="rect">
            <a:avLst/>
          </a:prstGeom>
        </p:spPr>
      </p:pic>
      <p:sp>
        <p:nvSpPr>
          <p:cNvPr id="9" name="TextBox 8">
            <a:extLst>
              <a:ext uri="{FF2B5EF4-FFF2-40B4-BE49-F238E27FC236}">
                <a16:creationId xmlns:a16="http://schemas.microsoft.com/office/drawing/2014/main" id="{5FA499C7-51B1-68C0-4226-E35E3C4B5046}"/>
              </a:ext>
            </a:extLst>
          </p:cNvPr>
          <p:cNvSpPr txBox="1"/>
          <p:nvPr/>
        </p:nvSpPr>
        <p:spPr>
          <a:xfrm>
            <a:off x="0" y="4607182"/>
            <a:ext cx="7253435" cy="230832"/>
          </a:xfrm>
          <a:prstGeom prst="rect">
            <a:avLst/>
          </a:prstGeom>
          <a:noFill/>
        </p:spPr>
        <p:txBody>
          <a:bodyPr wrap="square">
            <a:spAutoFit/>
          </a:bodyPr>
          <a:lstStyle/>
          <a:p>
            <a:r>
              <a:rPr lang="en-US" sz="900" dirty="0"/>
              <a:t>Reference: </a:t>
            </a:r>
            <a:r>
              <a:rPr lang="en-US" sz="900" dirty="0">
                <a:hlinkClick r:id="rId6"/>
              </a:rPr>
              <a:t>https://arxiv.org/pdf/1808.00177.pdf</a:t>
            </a:r>
            <a:r>
              <a:rPr lang="en-US" sz="900" dirty="0"/>
              <a:t>, </a:t>
            </a:r>
            <a:r>
              <a:rPr lang="en-US" sz="900" dirty="0">
                <a:hlinkClick r:id="rId7"/>
              </a:rPr>
              <a:t>https://arxiv.org/pdf/1610.00696.pdf</a:t>
            </a:r>
            <a:r>
              <a:rPr lang="en-US" sz="900" dirty="0"/>
              <a:t>, </a:t>
            </a:r>
            <a:r>
              <a:rPr lang="en-US" sz="900" dirty="0">
                <a:hlinkClick r:id="rId8"/>
              </a:rPr>
              <a:t>https://arxiv.org/pdf/1502.05477.pdf</a:t>
            </a:r>
            <a:r>
              <a:rPr lang="en-US" sz="900" dirty="0"/>
              <a:t> , </a:t>
            </a:r>
          </a:p>
        </p:txBody>
      </p:sp>
    </p:spTree>
    <p:extLst>
      <p:ext uri="{BB962C8B-B14F-4D97-AF65-F5344CB8AC3E}">
        <p14:creationId xmlns:p14="http://schemas.microsoft.com/office/powerpoint/2010/main" val="970822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RLBench – Generating Demonstrations</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699" y="1130850"/>
            <a:ext cx="8520599"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RLBench allows infinite expert demonstrations to be generated for each Variation</a:t>
            </a:r>
          </a:p>
          <a:p>
            <a:pPr marL="285750" indent="-285750">
              <a:lnSpc>
                <a:spcPct val="150000"/>
              </a:lnSpc>
            </a:pPr>
            <a:r>
              <a:rPr lang="en-US" sz="1400" dirty="0"/>
              <a:t>Each task has a V-REP file associated with it</a:t>
            </a:r>
          </a:p>
          <a:p>
            <a:pPr marL="0" indent="0">
              <a:lnSpc>
                <a:spcPct val="150000"/>
              </a:lnSpc>
              <a:buNone/>
            </a:pPr>
            <a:endParaRPr lang="en-US" sz="1400" dirty="0"/>
          </a:p>
        </p:txBody>
      </p:sp>
    </p:spTree>
    <p:extLst>
      <p:ext uri="{BB962C8B-B14F-4D97-AF65-F5344CB8AC3E}">
        <p14:creationId xmlns:p14="http://schemas.microsoft.com/office/powerpoint/2010/main" val="3426508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RLBench – Generating Demonstrations</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699" y="1130850"/>
            <a:ext cx="8520599"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RLBench allows infinite expert demonstrations to be generated for each Variation</a:t>
            </a:r>
          </a:p>
          <a:p>
            <a:pPr marL="285750" indent="-285750">
              <a:lnSpc>
                <a:spcPct val="150000"/>
              </a:lnSpc>
            </a:pPr>
            <a:r>
              <a:rPr lang="en-US" sz="1400" dirty="0"/>
              <a:t>Each task has a V-REP file associated with it</a:t>
            </a:r>
          </a:p>
          <a:p>
            <a:pPr marL="742950" lvl="1" indent="-285750">
              <a:lnSpc>
                <a:spcPct val="150000"/>
              </a:lnSpc>
            </a:pPr>
            <a:r>
              <a:rPr lang="en-US" sz="1050" dirty="0"/>
              <a:t>Contains scene information and motion waypoints</a:t>
            </a:r>
          </a:p>
          <a:p>
            <a:pPr marL="0" indent="0">
              <a:lnSpc>
                <a:spcPct val="150000"/>
              </a:lnSpc>
              <a:buNone/>
            </a:pPr>
            <a:endParaRPr lang="en-US" sz="1400" dirty="0"/>
          </a:p>
        </p:txBody>
      </p:sp>
    </p:spTree>
    <p:extLst>
      <p:ext uri="{BB962C8B-B14F-4D97-AF65-F5344CB8AC3E}">
        <p14:creationId xmlns:p14="http://schemas.microsoft.com/office/powerpoint/2010/main" val="925733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RLBench – Generating Demonstrations</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699" y="1130850"/>
            <a:ext cx="8520599"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RLBench allows infinite expert demonstrations to be generated for each Variation</a:t>
            </a:r>
          </a:p>
          <a:p>
            <a:pPr marL="285750" indent="-285750">
              <a:lnSpc>
                <a:spcPct val="150000"/>
              </a:lnSpc>
            </a:pPr>
            <a:r>
              <a:rPr lang="en-US" sz="1400" dirty="0"/>
              <a:t>Each task has a V-REP file associated with it</a:t>
            </a:r>
          </a:p>
          <a:p>
            <a:pPr marL="742950" lvl="1" indent="-285750">
              <a:lnSpc>
                <a:spcPct val="150000"/>
              </a:lnSpc>
            </a:pPr>
            <a:r>
              <a:rPr lang="en-US" sz="1050" dirty="0"/>
              <a:t>Contains scene information and motion waypoints</a:t>
            </a:r>
          </a:p>
          <a:p>
            <a:pPr marL="285750" indent="-285750">
              <a:lnSpc>
                <a:spcPct val="150000"/>
              </a:lnSpc>
            </a:pPr>
            <a:r>
              <a:rPr lang="en-US" sz="1450" dirty="0"/>
              <a:t>OpenMotionPlanningLibrary (OMPL) is used to compute a motion plan using waypoints</a:t>
            </a:r>
          </a:p>
          <a:p>
            <a:pPr marL="0" indent="0">
              <a:lnSpc>
                <a:spcPct val="150000"/>
              </a:lnSpc>
              <a:buNone/>
            </a:pPr>
            <a:endParaRPr lang="en-US" sz="1400" dirty="0"/>
          </a:p>
        </p:txBody>
      </p:sp>
    </p:spTree>
    <p:extLst>
      <p:ext uri="{BB962C8B-B14F-4D97-AF65-F5344CB8AC3E}">
        <p14:creationId xmlns:p14="http://schemas.microsoft.com/office/powerpoint/2010/main" val="2990691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RLBench – Generating Demonstrations</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699" y="1130850"/>
            <a:ext cx="8520599"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RLBench allows infinite expert demonstrations to be generated for each Variation</a:t>
            </a:r>
          </a:p>
          <a:p>
            <a:pPr marL="285750" indent="-285750">
              <a:lnSpc>
                <a:spcPct val="150000"/>
              </a:lnSpc>
            </a:pPr>
            <a:r>
              <a:rPr lang="en-US" sz="1400" dirty="0"/>
              <a:t>Each task has a V-REP file associated with it</a:t>
            </a:r>
          </a:p>
          <a:p>
            <a:pPr marL="742950" lvl="1" indent="-285750">
              <a:lnSpc>
                <a:spcPct val="150000"/>
              </a:lnSpc>
            </a:pPr>
            <a:r>
              <a:rPr lang="en-US" sz="1050" dirty="0"/>
              <a:t>Contains scene information and motion waypoints</a:t>
            </a:r>
          </a:p>
          <a:p>
            <a:pPr marL="285750" indent="-285750">
              <a:lnSpc>
                <a:spcPct val="150000"/>
              </a:lnSpc>
            </a:pPr>
            <a:r>
              <a:rPr lang="en-US" sz="1450" dirty="0"/>
              <a:t>OpenMotionPlanningLibrary (OMPL) is used to compute a motion plan using waypoints</a:t>
            </a:r>
          </a:p>
          <a:p>
            <a:pPr marL="742950" lvl="1" indent="-285750">
              <a:lnSpc>
                <a:spcPct val="150000"/>
              </a:lnSpc>
            </a:pPr>
            <a:r>
              <a:rPr lang="en-US" sz="1050" dirty="0"/>
              <a:t>Allows for generation of infinite trajectories for a variation</a:t>
            </a:r>
          </a:p>
          <a:p>
            <a:pPr marL="0" indent="0">
              <a:lnSpc>
                <a:spcPct val="150000"/>
              </a:lnSpc>
              <a:buNone/>
            </a:pPr>
            <a:endParaRPr lang="en-US" sz="1400" dirty="0"/>
          </a:p>
        </p:txBody>
      </p:sp>
    </p:spTree>
    <p:extLst>
      <p:ext uri="{BB962C8B-B14F-4D97-AF65-F5344CB8AC3E}">
        <p14:creationId xmlns:p14="http://schemas.microsoft.com/office/powerpoint/2010/main" val="44334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RLBench – Scene</a:t>
            </a:r>
            <a:endParaRPr dirty="0"/>
          </a:p>
        </p:txBody>
      </p:sp>
      <p:pic>
        <p:nvPicPr>
          <p:cNvPr id="6" name="Picture 5">
            <a:extLst>
              <a:ext uri="{FF2B5EF4-FFF2-40B4-BE49-F238E27FC236}">
                <a16:creationId xmlns:a16="http://schemas.microsoft.com/office/drawing/2014/main" id="{C7EA267D-C57E-9B6A-D23B-EF7235BA27EF}"/>
              </a:ext>
            </a:extLst>
          </p:cNvPr>
          <p:cNvPicPr>
            <a:picLocks noChangeAspect="1"/>
          </p:cNvPicPr>
          <p:nvPr/>
        </p:nvPicPr>
        <p:blipFill>
          <a:blip r:embed="rId3"/>
          <a:stretch>
            <a:fillRect/>
          </a:stretch>
        </p:blipFill>
        <p:spPr>
          <a:xfrm>
            <a:off x="4780266" y="1130851"/>
            <a:ext cx="3949903" cy="2997354"/>
          </a:xfrm>
          <a:prstGeom prst="rect">
            <a:avLst/>
          </a:prstGeom>
        </p:spPr>
      </p:pic>
      <p:sp>
        <p:nvSpPr>
          <p:cNvPr id="8" name="Content Placeholder 2">
            <a:extLst>
              <a:ext uri="{FF2B5EF4-FFF2-40B4-BE49-F238E27FC236}">
                <a16:creationId xmlns:a16="http://schemas.microsoft.com/office/drawing/2014/main" id="{389FA059-C16C-53F0-0537-DCCA92979D97}"/>
              </a:ext>
            </a:extLst>
          </p:cNvPr>
          <p:cNvSpPr txBox="1">
            <a:spLocks/>
          </p:cNvSpPr>
          <p:nvPr/>
        </p:nvSpPr>
        <p:spPr>
          <a:xfrm>
            <a:off x="311699" y="930961"/>
            <a:ext cx="4366436"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00000"/>
              </a:lnSpc>
            </a:pPr>
            <a:endParaRPr lang="en-US" sz="1400" dirty="0"/>
          </a:p>
          <a:p>
            <a:pPr marL="285750" indent="-285750">
              <a:lnSpc>
                <a:spcPct val="100000"/>
              </a:lnSpc>
            </a:pPr>
            <a:r>
              <a:rPr lang="en-US" sz="1400" dirty="0"/>
              <a:t>7 DoF Franka Panda arm fixed to table</a:t>
            </a:r>
          </a:p>
          <a:p>
            <a:pPr marL="285750" indent="-285750">
              <a:lnSpc>
                <a:spcPct val="100000"/>
              </a:lnSpc>
            </a:pPr>
            <a:endParaRPr lang="en-US" sz="1400" dirty="0"/>
          </a:p>
          <a:p>
            <a:pPr marL="742950" lvl="1" indent="-285750">
              <a:lnSpc>
                <a:spcPct val="100000"/>
              </a:lnSpc>
            </a:pPr>
            <a:endParaRPr lang="en-US" dirty="0"/>
          </a:p>
          <a:p>
            <a:pPr marL="285750" indent="-285750">
              <a:lnSpc>
                <a:spcPct val="100000"/>
              </a:lnSpc>
            </a:pPr>
            <a:endParaRPr lang="en-US" sz="1400" dirty="0"/>
          </a:p>
          <a:p>
            <a:pPr marL="0" indent="0">
              <a:lnSpc>
                <a:spcPct val="100000"/>
              </a:lnSpc>
              <a:buNone/>
            </a:pPr>
            <a:endParaRPr lang="en-US" sz="1400" dirty="0"/>
          </a:p>
        </p:txBody>
      </p:sp>
      <p:sp>
        <p:nvSpPr>
          <p:cNvPr id="2" name="TextBox 1">
            <a:extLst>
              <a:ext uri="{FF2B5EF4-FFF2-40B4-BE49-F238E27FC236}">
                <a16:creationId xmlns:a16="http://schemas.microsoft.com/office/drawing/2014/main" id="{1952ED42-3C02-7C70-42B7-59B902CA569A}"/>
              </a:ext>
            </a:extLst>
          </p:cNvPr>
          <p:cNvSpPr txBox="1"/>
          <p:nvPr/>
        </p:nvSpPr>
        <p:spPr>
          <a:xfrm>
            <a:off x="3314700" y="4644343"/>
            <a:ext cx="4572000" cy="200055"/>
          </a:xfrm>
          <a:prstGeom prst="rect">
            <a:avLst/>
          </a:prstGeom>
          <a:noFill/>
        </p:spPr>
        <p:txBody>
          <a:bodyPr wrap="square">
            <a:spAutoFit/>
          </a:bodyPr>
          <a:lstStyle/>
          <a:p>
            <a:r>
              <a:rPr lang="en-US" sz="700" dirty="0"/>
              <a:t>Reference: https://arxiv.org/pdf/1909.12271.pdf</a:t>
            </a:r>
          </a:p>
        </p:txBody>
      </p:sp>
    </p:spTree>
    <p:extLst>
      <p:ext uri="{BB962C8B-B14F-4D97-AF65-F5344CB8AC3E}">
        <p14:creationId xmlns:p14="http://schemas.microsoft.com/office/powerpoint/2010/main" val="1948821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RLBench – Scene</a:t>
            </a:r>
            <a:endParaRPr dirty="0"/>
          </a:p>
        </p:txBody>
      </p:sp>
      <p:pic>
        <p:nvPicPr>
          <p:cNvPr id="6" name="Picture 5">
            <a:extLst>
              <a:ext uri="{FF2B5EF4-FFF2-40B4-BE49-F238E27FC236}">
                <a16:creationId xmlns:a16="http://schemas.microsoft.com/office/drawing/2014/main" id="{C7EA267D-C57E-9B6A-D23B-EF7235BA27EF}"/>
              </a:ext>
            </a:extLst>
          </p:cNvPr>
          <p:cNvPicPr>
            <a:picLocks noChangeAspect="1"/>
          </p:cNvPicPr>
          <p:nvPr/>
        </p:nvPicPr>
        <p:blipFill>
          <a:blip r:embed="rId3"/>
          <a:stretch>
            <a:fillRect/>
          </a:stretch>
        </p:blipFill>
        <p:spPr>
          <a:xfrm>
            <a:off x="4780266" y="1130851"/>
            <a:ext cx="3949903" cy="2997354"/>
          </a:xfrm>
          <a:prstGeom prst="rect">
            <a:avLst/>
          </a:prstGeom>
        </p:spPr>
      </p:pic>
      <p:sp>
        <p:nvSpPr>
          <p:cNvPr id="8" name="Content Placeholder 2">
            <a:extLst>
              <a:ext uri="{FF2B5EF4-FFF2-40B4-BE49-F238E27FC236}">
                <a16:creationId xmlns:a16="http://schemas.microsoft.com/office/drawing/2014/main" id="{389FA059-C16C-53F0-0537-DCCA92979D97}"/>
              </a:ext>
            </a:extLst>
          </p:cNvPr>
          <p:cNvSpPr txBox="1">
            <a:spLocks/>
          </p:cNvSpPr>
          <p:nvPr/>
        </p:nvSpPr>
        <p:spPr>
          <a:xfrm>
            <a:off x="311699" y="930961"/>
            <a:ext cx="4366436"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00000"/>
              </a:lnSpc>
            </a:pPr>
            <a:endParaRPr lang="en-US" sz="1400" dirty="0"/>
          </a:p>
          <a:p>
            <a:pPr marL="285750" indent="-285750">
              <a:lnSpc>
                <a:spcPct val="100000"/>
              </a:lnSpc>
            </a:pPr>
            <a:r>
              <a:rPr lang="en-US" sz="1400" dirty="0"/>
              <a:t>7 DoF Franka Panda arm fixed to table</a:t>
            </a:r>
          </a:p>
          <a:p>
            <a:pPr marL="285750" indent="-285750">
              <a:lnSpc>
                <a:spcPct val="100000"/>
              </a:lnSpc>
            </a:pPr>
            <a:endParaRPr lang="en-US" sz="1400" dirty="0"/>
          </a:p>
          <a:p>
            <a:pPr marL="285750" indent="-285750">
              <a:lnSpc>
                <a:spcPct val="100000"/>
              </a:lnSpc>
            </a:pPr>
            <a:r>
              <a:rPr lang="en-US" sz="1400" dirty="0"/>
              <a:t>Observation Information</a:t>
            </a:r>
          </a:p>
          <a:p>
            <a:pPr marL="742950" lvl="1" indent="-285750">
              <a:lnSpc>
                <a:spcPct val="100000"/>
              </a:lnSpc>
            </a:pPr>
            <a:r>
              <a:rPr lang="en-US" sz="1000" dirty="0"/>
              <a:t>RGBD images + segmentation masks (over-the-shoulder cam)</a:t>
            </a:r>
          </a:p>
          <a:p>
            <a:pPr marL="742950" lvl="1" indent="-285750">
              <a:lnSpc>
                <a:spcPct val="100000"/>
              </a:lnSpc>
            </a:pPr>
            <a:r>
              <a:rPr lang="en-US" sz="1000" dirty="0"/>
              <a:t>Image from monocular camera</a:t>
            </a:r>
          </a:p>
          <a:p>
            <a:pPr marL="742950" lvl="1" indent="-285750">
              <a:lnSpc>
                <a:spcPct val="100000"/>
              </a:lnSpc>
            </a:pPr>
            <a:r>
              <a:rPr lang="en-US" sz="1000" dirty="0"/>
              <a:t>Robot arm proprioceptive information</a:t>
            </a:r>
          </a:p>
          <a:p>
            <a:pPr marL="742950" lvl="1" indent="-285750">
              <a:lnSpc>
                <a:spcPct val="100000"/>
              </a:lnSpc>
            </a:pPr>
            <a:endParaRPr lang="en-US" dirty="0"/>
          </a:p>
          <a:p>
            <a:pPr marL="285750" indent="-285750">
              <a:lnSpc>
                <a:spcPct val="100000"/>
              </a:lnSpc>
            </a:pPr>
            <a:endParaRPr lang="en-US" sz="1400" dirty="0"/>
          </a:p>
          <a:p>
            <a:pPr marL="0" indent="0">
              <a:lnSpc>
                <a:spcPct val="100000"/>
              </a:lnSpc>
              <a:buNone/>
            </a:pPr>
            <a:endParaRPr lang="en-US" sz="1400" dirty="0"/>
          </a:p>
        </p:txBody>
      </p:sp>
      <p:sp>
        <p:nvSpPr>
          <p:cNvPr id="2" name="TextBox 1">
            <a:extLst>
              <a:ext uri="{FF2B5EF4-FFF2-40B4-BE49-F238E27FC236}">
                <a16:creationId xmlns:a16="http://schemas.microsoft.com/office/drawing/2014/main" id="{1952ED42-3C02-7C70-42B7-59B902CA569A}"/>
              </a:ext>
            </a:extLst>
          </p:cNvPr>
          <p:cNvSpPr txBox="1"/>
          <p:nvPr/>
        </p:nvSpPr>
        <p:spPr>
          <a:xfrm>
            <a:off x="3314700" y="4644343"/>
            <a:ext cx="4572000" cy="200055"/>
          </a:xfrm>
          <a:prstGeom prst="rect">
            <a:avLst/>
          </a:prstGeom>
          <a:noFill/>
        </p:spPr>
        <p:txBody>
          <a:bodyPr wrap="square">
            <a:spAutoFit/>
          </a:bodyPr>
          <a:lstStyle/>
          <a:p>
            <a:r>
              <a:rPr lang="en-US" sz="700" dirty="0"/>
              <a:t>Reference: https://arxiv.org/pdf/1909.12271.pdf</a:t>
            </a:r>
          </a:p>
        </p:txBody>
      </p:sp>
    </p:spTree>
    <p:extLst>
      <p:ext uri="{BB962C8B-B14F-4D97-AF65-F5344CB8AC3E}">
        <p14:creationId xmlns:p14="http://schemas.microsoft.com/office/powerpoint/2010/main" val="3715708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46</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RLBench – Scene</a:t>
            </a:r>
            <a:endParaRPr dirty="0"/>
          </a:p>
        </p:txBody>
      </p:sp>
      <p:pic>
        <p:nvPicPr>
          <p:cNvPr id="6" name="Picture 5">
            <a:extLst>
              <a:ext uri="{FF2B5EF4-FFF2-40B4-BE49-F238E27FC236}">
                <a16:creationId xmlns:a16="http://schemas.microsoft.com/office/drawing/2014/main" id="{C7EA267D-C57E-9B6A-D23B-EF7235BA27EF}"/>
              </a:ext>
            </a:extLst>
          </p:cNvPr>
          <p:cNvPicPr>
            <a:picLocks noChangeAspect="1"/>
          </p:cNvPicPr>
          <p:nvPr/>
        </p:nvPicPr>
        <p:blipFill>
          <a:blip r:embed="rId3"/>
          <a:stretch>
            <a:fillRect/>
          </a:stretch>
        </p:blipFill>
        <p:spPr>
          <a:xfrm>
            <a:off x="4780266" y="1130851"/>
            <a:ext cx="3949903" cy="2997354"/>
          </a:xfrm>
          <a:prstGeom prst="rect">
            <a:avLst/>
          </a:prstGeom>
        </p:spPr>
      </p:pic>
      <p:sp>
        <p:nvSpPr>
          <p:cNvPr id="8" name="Content Placeholder 2">
            <a:extLst>
              <a:ext uri="{FF2B5EF4-FFF2-40B4-BE49-F238E27FC236}">
                <a16:creationId xmlns:a16="http://schemas.microsoft.com/office/drawing/2014/main" id="{389FA059-C16C-53F0-0537-DCCA92979D97}"/>
              </a:ext>
            </a:extLst>
          </p:cNvPr>
          <p:cNvSpPr txBox="1">
            <a:spLocks/>
          </p:cNvSpPr>
          <p:nvPr/>
        </p:nvSpPr>
        <p:spPr>
          <a:xfrm>
            <a:off x="311699" y="930961"/>
            <a:ext cx="4366436"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00000"/>
              </a:lnSpc>
            </a:pPr>
            <a:endParaRPr lang="en-US" sz="1400" dirty="0"/>
          </a:p>
          <a:p>
            <a:pPr marL="285750" indent="-285750">
              <a:lnSpc>
                <a:spcPct val="100000"/>
              </a:lnSpc>
            </a:pPr>
            <a:r>
              <a:rPr lang="en-US" sz="1400" dirty="0"/>
              <a:t>7 DoF Franka Panda arm fixed to table</a:t>
            </a:r>
          </a:p>
          <a:p>
            <a:pPr marL="285750" indent="-285750">
              <a:lnSpc>
                <a:spcPct val="100000"/>
              </a:lnSpc>
            </a:pPr>
            <a:endParaRPr lang="en-US" sz="1400" dirty="0"/>
          </a:p>
          <a:p>
            <a:pPr marL="285750" indent="-285750">
              <a:lnSpc>
                <a:spcPct val="100000"/>
              </a:lnSpc>
            </a:pPr>
            <a:r>
              <a:rPr lang="en-US" sz="1400" dirty="0"/>
              <a:t>Observation Information</a:t>
            </a:r>
          </a:p>
          <a:p>
            <a:pPr marL="742950" lvl="1" indent="-285750">
              <a:lnSpc>
                <a:spcPct val="100000"/>
              </a:lnSpc>
            </a:pPr>
            <a:r>
              <a:rPr lang="en-US" sz="1000" dirty="0"/>
              <a:t>RGBD images + segmentation masks (over-the-shoulder cam)</a:t>
            </a:r>
          </a:p>
          <a:p>
            <a:pPr marL="742950" lvl="1" indent="-285750">
              <a:lnSpc>
                <a:spcPct val="100000"/>
              </a:lnSpc>
            </a:pPr>
            <a:r>
              <a:rPr lang="en-US" sz="1000" dirty="0"/>
              <a:t>Image from monocular camera</a:t>
            </a:r>
          </a:p>
          <a:p>
            <a:pPr marL="742950" lvl="1" indent="-285750">
              <a:lnSpc>
                <a:spcPct val="100000"/>
              </a:lnSpc>
            </a:pPr>
            <a:r>
              <a:rPr lang="en-US" sz="1000" dirty="0"/>
              <a:t>Robot arm proprioceptive information</a:t>
            </a:r>
          </a:p>
          <a:p>
            <a:pPr marL="742950" lvl="1" indent="-285750">
              <a:lnSpc>
                <a:spcPct val="100000"/>
              </a:lnSpc>
            </a:pPr>
            <a:endParaRPr lang="en-US" sz="1000" dirty="0"/>
          </a:p>
          <a:p>
            <a:pPr marL="285750" indent="-285750">
              <a:lnSpc>
                <a:spcPct val="100000"/>
              </a:lnSpc>
            </a:pPr>
            <a:r>
              <a:rPr lang="en-US" sz="1400" dirty="0"/>
              <a:t>Rich Action Space</a:t>
            </a:r>
          </a:p>
          <a:p>
            <a:pPr marL="742950" lvl="1" indent="-285750">
              <a:lnSpc>
                <a:spcPct val="100000"/>
              </a:lnSpc>
            </a:pPr>
            <a:r>
              <a:rPr lang="en-US" sz="1000" dirty="0"/>
              <a:t>Joint velocities, positions, torques</a:t>
            </a:r>
          </a:p>
          <a:p>
            <a:pPr marL="742950" lvl="1" indent="-285750">
              <a:lnSpc>
                <a:spcPct val="100000"/>
              </a:lnSpc>
            </a:pPr>
            <a:r>
              <a:rPr lang="en-US" sz="1000" dirty="0"/>
              <a:t>End-effector positions, velocities, poses</a:t>
            </a:r>
          </a:p>
          <a:p>
            <a:pPr marL="742950" lvl="1" indent="-285750">
              <a:lnSpc>
                <a:spcPct val="100000"/>
              </a:lnSpc>
            </a:pPr>
            <a:endParaRPr lang="en-US" dirty="0"/>
          </a:p>
          <a:p>
            <a:pPr marL="285750" indent="-285750">
              <a:lnSpc>
                <a:spcPct val="100000"/>
              </a:lnSpc>
            </a:pPr>
            <a:endParaRPr lang="en-US" sz="1400" dirty="0"/>
          </a:p>
          <a:p>
            <a:pPr marL="0" indent="0">
              <a:lnSpc>
                <a:spcPct val="100000"/>
              </a:lnSpc>
              <a:buNone/>
            </a:pPr>
            <a:endParaRPr lang="en-US" sz="1400" dirty="0"/>
          </a:p>
        </p:txBody>
      </p:sp>
      <p:sp>
        <p:nvSpPr>
          <p:cNvPr id="2" name="TextBox 1">
            <a:extLst>
              <a:ext uri="{FF2B5EF4-FFF2-40B4-BE49-F238E27FC236}">
                <a16:creationId xmlns:a16="http://schemas.microsoft.com/office/drawing/2014/main" id="{1952ED42-3C02-7C70-42B7-59B902CA569A}"/>
              </a:ext>
            </a:extLst>
          </p:cNvPr>
          <p:cNvSpPr txBox="1"/>
          <p:nvPr/>
        </p:nvSpPr>
        <p:spPr>
          <a:xfrm>
            <a:off x="3314700" y="4644343"/>
            <a:ext cx="4572000" cy="200055"/>
          </a:xfrm>
          <a:prstGeom prst="rect">
            <a:avLst/>
          </a:prstGeom>
          <a:noFill/>
        </p:spPr>
        <p:txBody>
          <a:bodyPr wrap="square">
            <a:spAutoFit/>
          </a:bodyPr>
          <a:lstStyle/>
          <a:p>
            <a:r>
              <a:rPr lang="en-US" sz="700" dirty="0"/>
              <a:t>Reference: https://arxiv.org/pdf/1909.12271.pdf</a:t>
            </a:r>
          </a:p>
        </p:txBody>
      </p:sp>
    </p:spTree>
    <p:extLst>
      <p:ext uri="{BB962C8B-B14F-4D97-AF65-F5344CB8AC3E}">
        <p14:creationId xmlns:p14="http://schemas.microsoft.com/office/powerpoint/2010/main" val="3753396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47</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RLBench - Environment</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700" y="1130850"/>
            <a:ext cx="4366436"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Users interact with Environment class to generate environment instances</a:t>
            </a:r>
          </a:p>
          <a:p>
            <a:pPr marL="285750" indent="-285750">
              <a:lnSpc>
                <a:spcPct val="150000"/>
              </a:lnSpc>
            </a:pPr>
            <a:endParaRPr lang="en-US" sz="1400" dirty="0"/>
          </a:p>
          <a:p>
            <a:pPr marL="285750" indent="-285750">
              <a:lnSpc>
                <a:spcPct val="150000"/>
              </a:lnSpc>
            </a:pPr>
            <a:endParaRPr lang="en-US" sz="1400" dirty="0"/>
          </a:p>
          <a:p>
            <a:pPr marL="0" indent="0">
              <a:lnSpc>
                <a:spcPct val="150000"/>
              </a:lnSpc>
              <a:buNone/>
            </a:pPr>
            <a:endParaRPr lang="en-US" sz="1400" dirty="0"/>
          </a:p>
        </p:txBody>
      </p:sp>
      <p:pic>
        <p:nvPicPr>
          <p:cNvPr id="3" name="Picture 2">
            <a:extLst>
              <a:ext uri="{FF2B5EF4-FFF2-40B4-BE49-F238E27FC236}">
                <a16:creationId xmlns:a16="http://schemas.microsoft.com/office/drawing/2014/main" id="{1A5B0EDC-CE8C-8739-E301-37B32794A4D5}"/>
              </a:ext>
            </a:extLst>
          </p:cNvPr>
          <p:cNvPicPr>
            <a:picLocks noChangeAspect="1"/>
          </p:cNvPicPr>
          <p:nvPr/>
        </p:nvPicPr>
        <p:blipFill>
          <a:blip r:embed="rId3"/>
          <a:stretch>
            <a:fillRect/>
          </a:stretch>
        </p:blipFill>
        <p:spPr>
          <a:xfrm>
            <a:off x="5022104" y="874972"/>
            <a:ext cx="3810196" cy="3949903"/>
          </a:xfrm>
          <a:prstGeom prst="rect">
            <a:avLst/>
          </a:prstGeom>
        </p:spPr>
      </p:pic>
    </p:spTree>
    <p:extLst>
      <p:ext uri="{BB962C8B-B14F-4D97-AF65-F5344CB8AC3E}">
        <p14:creationId xmlns:p14="http://schemas.microsoft.com/office/powerpoint/2010/main" val="3624669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48</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RLBench - Environment</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700" y="1130850"/>
            <a:ext cx="4366436"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Users interact with Environment class to generate environment instances</a:t>
            </a:r>
          </a:p>
          <a:p>
            <a:pPr marL="285750" indent="-285750">
              <a:lnSpc>
                <a:spcPct val="150000"/>
              </a:lnSpc>
            </a:pPr>
            <a:endParaRPr lang="en-US" sz="1400" dirty="0"/>
          </a:p>
          <a:p>
            <a:pPr marL="285750" indent="-285750">
              <a:lnSpc>
                <a:spcPct val="150000"/>
              </a:lnSpc>
            </a:pPr>
            <a:r>
              <a:rPr lang="en-US" sz="1400" dirty="0"/>
              <a:t>User can choose to use pre-generated dataset or generate new demonstrations</a:t>
            </a:r>
          </a:p>
          <a:p>
            <a:pPr marL="285750" indent="-285750">
              <a:lnSpc>
                <a:spcPct val="150000"/>
              </a:lnSpc>
            </a:pPr>
            <a:endParaRPr lang="en-US" sz="1400" dirty="0"/>
          </a:p>
          <a:p>
            <a:pPr marL="285750" indent="-285750">
              <a:lnSpc>
                <a:spcPct val="150000"/>
              </a:lnSpc>
            </a:pPr>
            <a:endParaRPr lang="en-US" sz="1400" dirty="0"/>
          </a:p>
          <a:p>
            <a:pPr marL="0" indent="0">
              <a:lnSpc>
                <a:spcPct val="150000"/>
              </a:lnSpc>
              <a:buNone/>
            </a:pPr>
            <a:endParaRPr lang="en-US" sz="1400" dirty="0"/>
          </a:p>
        </p:txBody>
      </p:sp>
      <p:pic>
        <p:nvPicPr>
          <p:cNvPr id="3" name="Picture 2">
            <a:extLst>
              <a:ext uri="{FF2B5EF4-FFF2-40B4-BE49-F238E27FC236}">
                <a16:creationId xmlns:a16="http://schemas.microsoft.com/office/drawing/2014/main" id="{1A5B0EDC-CE8C-8739-E301-37B32794A4D5}"/>
              </a:ext>
            </a:extLst>
          </p:cNvPr>
          <p:cNvPicPr>
            <a:picLocks noChangeAspect="1"/>
          </p:cNvPicPr>
          <p:nvPr/>
        </p:nvPicPr>
        <p:blipFill>
          <a:blip r:embed="rId3"/>
          <a:stretch>
            <a:fillRect/>
          </a:stretch>
        </p:blipFill>
        <p:spPr>
          <a:xfrm>
            <a:off x="5022104" y="874972"/>
            <a:ext cx="3810196" cy="3949903"/>
          </a:xfrm>
          <a:prstGeom prst="rect">
            <a:avLst/>
          </a:prstGeom>
        </p:spPr>
      </p:pic>
    </p:spTree>
    <p:extLst>
      <p:ext uri="{BB962C8B-B14F-4D97-AF65-F5344CB8AC3E}">
        <p14:creationId xmlns:p14="http://schemas.microsoft.com/office/powerpoint/2010/main" val="547850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RLBench - Environment</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700" y="1130850"/>
            <a:ext cx="4366436"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Users interact with Environment class to generate environment instances</a:t>
            </a:r>
          </a:p>
          <a:p>
            <a:pPr marL="285750" indent="-285750">
              <a:lnSpc>
                <a:spcPct val="150000"/>
              </a:lnSpc>
            </a:pPr>
            <a:endParaRPr lang="en-US" sz="1400" dirty="0"/>
          </a:p>
          <a:p>
            <a:pPr marL="285750" indent="-285750">
              <a:lnSpc>
                <a:spcPct val="150000"/>
              </a:lnSpc>
            </a:pPr>
            <a:r>
              <a:rPr lang="en-US" sz="1400" dirty="0"/>
              <a:t>User can choose to use pre-generated dataset or generate new demonstrations</a:t>
            </a:r>
          </a:p>
          <a:p>
            <a:pPr marL="285750" indent="-285750">
              <a:lnSpc>
                <a:spcPct val="150000"/>
              </a:lnSpc>
            </a:pPr>
            <a:endParaRPr lang="en-US" sz="1400" dirty="0"/>
          </a:p>
          <a:p>
            <a:pPr marL="285750" indent="-285750">
              <a:lnSpc>
                <a:spcPct val="150000"/>
              </a:lnSpc>
            </a:pPr>
            <a:r>
              <a:rPr lang="en-US" sz="1400" dirty="0"/>
              <a:t>Every task has sparse reward of 1 given on task completion</a:t>
            </a:r>
          </a:p>
          <a:p>
            <a:pPr marL="285750" indent="-285750">
              <a:lnSpc>
                <a:spcPct val="150000"/>
              </a:lnSpc>
            </a:pPr>
            <a:endParaRPr lang="en-US" sz="1400" dirty="0"/>
          </a:p>
          <a:p>
            <a:pPr marL="0" indent="0">
              <a:lnSpc>
                <a:spcPct val="150000"/>
              </a:lnSpc>
              <a:buNone/>
            </a:pPr>
            <a:endParaRPr lang="en-US" sz="1400" dirty="0"/>
          </a:p>
        </p:txBody>
      </p:sp>
      <p:pic>
        <p:nvPicPr>
          <p:cNvPr id="3" name="Picture 2">
            <a:extLst>
              <a:ext uri="{FF2B5EF4-FFF2-40B4-BE49-F238E27FC236}">
                <a16:creationId xmlns:a16="http://schemas.microsoft.com/office/drawing/2014/main" id="{1A5B0EDC-CE8C-8739-E301-37B32794A4D5}"/>
              </a:ext>
            </a:extLst>
          </p:cNvPr>
          <p:cNvPicPr>
            <a:picLocks noChangeAspect="1"/>
          </p:cNvPicPr>
          <p:nvPr/>
        </p:nvPicPr>
        <p:blipFill>
          <a:blip r:embed="rId3"/>
          <a:stretch>
            <a:fillRect/>
          </a:stretch>
        </p:blipFill>
        <p:spPr>
          <a:xfrm>
            <a:off x="5022104" y="874972"/>
            <a:ext cx="3810196" cy="3949903"/>
          </a:xfrm>
          <a:prstGeom prst="rect">
            <a:avLst/>
          </a:prstGeom>
        </p:spPr>
      </p:pic>
    </p:spTree>
    <p:extLst>
      <p:ext uri="{BB962C8B-B14F-4D97-AF65-F5344CB8AC3E}">
        <p14:creationId xmlns:p14="http://schemas.microsoft.com/office/powerpoint/2010/main" val="84440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6" name="Google Shape;66;p14"/>
          <p:cNvSpPr txBox="1">
            <a:spLocks noGrp="1"/>
          </p:cNvSpPr>
          <p:nvPr>
            <p:ph type="sldNum" idx="12"/>
          </p:nvPr>
        </p:nvSpPr>
        <p:spPr/>
        <p:txBody>
          <a:bodyPr/>
          <a:lstStyle/>
          <a:p>
            <a:pPr lvl="0"/>
            <a:fld id="{00000000-1234-1234-1234-123412341234}" type="slidenum">
              <a:rPr lang="en" smtClean="0"/>
              <a:pPr lvl="0"/>
              <a:t>5</a:t>
            </a:fld>
            <a:endParaRPr lang="en"/>
          </a:p>
        </p:txBody>
      </p:sp>
      <p:sp>
        <p:nvSpPr>
          <p:cNvPr id="64" name="Google Shape;64;p14"/>
          <p:cNvSpPr txBox="1">
            <a:spLocks noGrp="1"/>
          </p:cNvSpPr>
          <p:nvPr>
            <p:ph type="title"/>
          </p:nvPr>
        </p:nvSpPr>
        <p:spPr/>
        <p:txBody>
          <a:bodyPr/>
          <a:lstStyle/>
          <a:p>
            <a:pPr lvl="0"/>
            <a:r>
              <a:rPr lang="en-US" dirty="0"/>
              <a:t>Motivation</a:t>
            </a:r>
          </a:p>
        </p:txBody>
      </p:sp>
      <p:sp>
        <p:nvSpPr>
          <p:cNvPr id="25" name="Content Placeholder 24">
            <a:extLst>
              <a:ext uri="{FF2B5EF4-FFF2-40B4-BE49-F238E27FC236}">
                <a16:creationId xmlns:a16="http://schemas.microsoft.com/office/drawing/2014/main" id="{C9257080-E8C5-2341-8377-21ECCCB7A7C2}"/>
              </a:ext>
            </a:extLst>
          </p:cNvPr>
          <p:cNvSpPr>
            <a:spLocks noGrp="1"/>
          </p:cNvSpPr>
          <p:nvPr>
            <p:ph idx="1"/>
          </p:nvPr>
        </p:nvSpPr>
        <p:spPr/>
        <p:txBody>
          <a:bodyPr/>
          <a:lstStyle/>
          <a:p>
            <a:r>
              <a:rPr lang="en-US" sz="1450" dirty="0"/>
              <a:t>Comparing few-shot learning performance is important for generalizability</a:t>
            </a:r>
          </a:p>
          <a:p>
            <a:pPr lvl="1"/>
            <a:endParaRPr lang="en-US" sz="1050" dirty="0"/>
          </a:p>
          <a:p>
            <a:pPr lvl="1"/>
            <a:endParaRPr lang="en-US" sz="1050" dirty="0"/>
          </a:p>
          <a:p>
            <a:pPr marL="114300" indent="0">
              <a:buNone/>
            </a:pPr>
            <a:endParaRPr lang="en-US" sz="1500" dirty="0"/>
          </a:p>
          <a:p>
            <a:pPr lvl="1"/>
            <a:endParaRPr lang="en-US" sz="1100" dirty="0"/>
          </a:p>
        </p:txBody>
      </p:sp>
    </p:spTree>
    <p:extLst>
      <p:ext uri="{BB962C8B-B14F-4D97-AF65-F5344CB8AC3E}">
        <p14:creationId xmlns:p14="http://schemas.microsoft.com/office/powerpoint/2010/main" val="1506826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50</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RLBench – Adding Tasks</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699" y="1008386"/>
            <a:ext cx="8520599"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User creates new task with two files:</a:t>
            </a:r>
          </a:p>
          <a:p>
            <a:pPr marL="285750" indent="-285750">
              <a:lnSpc>
                <a:spcPct val="150000"/>
              </a:lnSpc>
            </a:pPr>
            <a:endParaRPr lang="en-US" sz="1400" dirty="0"/>
          </a:p>
          <a:p>
            <a:pPr marL="285750" indent="-285750">
              <a:lnSpc>
                <a:spcPct val="150000"/>
              </a:lnSpc>
            </a:pPr>
            <a:endParaRPr lang="en-US" sz="1400" dirty="0"/>
          </a:p>
          <a:p>
            <a:pPr marL="0" indent="0">
              <a:lnSpc>
                <a:spcPct val="150000"/>
              </a:lnSpc>
              <a:buNone/>
            </a:pPr>
            <a:endParaRPr lang="en-US" sz="1400" dirty="0"/>
          </a:p>
        </p:txBody>
      </p:sp>
    </p:spTree>
    <p:extLst>
      <p:ext uri="{BB962C8B-B14F-4D97-AF65-F5344CB8AC3E}">
        <p14:creationId xmlns:p14="http://schemas.microsoft.com/office/powerpoint/2010/main" val="2469637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51</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RLBench – Adding Tasks</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699" y="1008386"/>
            <a:ext cx="8520599"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User creates new task with two files:</a:t>
            </a:r>
          </a:p>
          <a:p>
            <a:pPr marL="285750" indent="-285750">
              <a:lnSpc>
                <a:spcPct val="150000"/>
              </a:lnSpc>
            </a:pPr>
            <a:r>
              <a:rPr lang="en-US" sz="1400" b="1" dirty="0"/>
              <a:t>V-REP (.ttm) </a:t>
            </a:r>
            <a:r>
              <a:rPr lang="en-US" sz="1400" dirty="0"/>
              <a:t>file</a:t>
            </a:r>
            <a:r>
              <a:rPr lang="en-US" sz="1400" b="1" dirty="0"/>
              <a:t> </a:t>
            </a:r>
            <a:r>
              <a:rPr lang="en-US" sz="1400" dirty="0"/>
              <a:t>– defines scene information and waypoints</a:t>
            </a:r>
          </a:p>
          <a:p>
            <a:pPr marL="285750" indent="-285750">
              <a:lnSpc>
                <a:spcPct val="150000"/>
              </a:lnSpc>
            </a:pPr>
            <a:endParaRPr lang="en-US" sz="1400" dirty="0"/>
          </a:p>
          <a:p>
            <a:pPr marL="285750" indent="-285750">
              <a:lnSpc>
                <a:spcPct val="150000"/>
              </a:lnSpc>
            </a:pPr>
            <a:endParaRPr lang="en-US" sz="1400" dirty="0"/>
          </a:p>
          <a:p>
            <a:pPr marL="285750" indent="-285750">
              <a:lnSpc>
                <a:spcPct val="150000"/>
              </a:lnSpc>
            </a:pPr>
            <a:endParaRPr lang="en-US" sz="1400" dirty="0"/>
          </a:p>
          <a:p>
            <a:pPr marL="0" indent="0">
              <a:lnSpc>
                <a:spcPct val="150000"/>
              </a:lnSpc>
              <a:buNone/>
            </a:pPr>
            <a:endParaRPr lang="en-US" sz="1400" dirty="0"/>
          </a:p>
        </p:txBody>
      </p:sp>
    </p:spTree>
    <p:extLst>
      <p:ext uri="{BB962C8B-B14F-4D97-AF65-F5344CB8AC3E}">
        <p14:creationId xmlns:p14="http://schemas.microsoft.com/office/powerpoint/2010/main" val="4289757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52</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RLBench – Adding Tasks</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699" y="1008386"/>
            <a:ext cx="8520599"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User creates new task with two files:</a:t>
            </a:r>
          </a:p>
          <a:p>
            <a:pPr marL="285750" indent="-285750">
              <a:lnSpc>
                <a:spcPct val="150000"/>
              </a:lnSpc>
            </a:pPr>
            <a:r>
              <a:rPr lang="en-US" sz="1400" b="1" dirty="0"/>
              <a:t>V-REP (.ttm) </a:t>
            </a:r>
            <a:r>
              <a:rPr lang="en-US" sz="1400" dirty="0"/>
              <a:t>file</a:t>
            </a:r>
            <a:r>
              <a:rPr lang="en-US" sz="1400" b="1" dirty="0"/>
              <a:t> </a:t>
            </a:r>
            <a:r>
              <a:rPr lang="en-US" sz="1400" dirty="0"/>
              <a:t>– defines scene information and waypoints</a:t>
            </a:r>
          </a:p>
          <a:p>
            <a:pPr marL="285750" indent="-285750">
              <a:lnSpc>
                <a:spcPct val="150000"/>
              </a:lnSpc>
            </a:pPr>
            <a:r>
              <a:rPr lang="en-US" sz="1400" b="1" dirty="0"/>
              <a:t>Python (.py) </a:t>
            </a:r>
            <a:r>
              <a:rPr lang="en-US" sz="1400" dirty="0"/>
              <a:t>file</a:t>
            </a:r>
            <a:r>
              <a:rPr lang="en-US" sz="1400" b="1" dirty="0"/>
              <a:t> </a:t>
            </a:r>
            <a:r>
              <a:rPr lang="en-US" sz="1400" dirty="0"/>
              <a:t>- Specifies variations, success criteria, writes objects to RLBench backend</a:t>
            </a:r>
          </a:p>
          <a:p>
            <a:pPr marL="285750" indent="-285750">
              <a:lnSpc>
                <a:spcPct val="150000"/>
              </a:lnSpc>
            </a:pPr>
            <a:endParaRPr lang="en-US" sz="1400" dirty="0"/>
          </a:p>
          <a:p>
            <a:pPr marL="285750" indent="-285750">
              <a:lnSpc>
                <a:spcPct val="150000"/>
              </a:lnSpc>
            </a:pPr>
            <a:endParaRPr lang="en-US" sz="1400" dirty="0"/>
          </a:p>
          <a:p>
            <a:pPr marL="285750" indent="-285750">
              <a:lnSpc>
                <a:spcPct val="150000"/>
              </a:lnSpc>
            </a:pPr>
            <a:endParaRPr lang="en-US" sz="1400" dirty="0"/>
          </a:p>
          <a:p>
            <a:pPr marL="0" indent="0">
              <a:lnSpc>
                <a:spcPct val="150000"/>
              </a:lnSpc>
              <a:buNone/>
            </a:pPr>
            <a:endParaRPr lang="en-US" sz="1400" dirty="0"/>
          </a:p>
        </p:txBody>
      </p:sp>
    </p:spTree>
    <p:extLst>
      <p:ext uri="{BB962C8B-B14F-4D97-AF65-F5344CB8AC3E}">
        <p14:creationId xmlns:p14="http://schemas.microsoft.com/office/powerpoint/2010/main" val="35392467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53</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RLBench – Adding Tasks</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699" y="1008386"/>
            <a:ext cx="8520599"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User creates new task with two files:</a:t>
            </a:r>
          </a:p>
          <a:p>
            <a:pPr marL="285750" indent="-285750">
              <a:lnSpc>
                <a:spcPct val="150000"/>
              </a:lnSpc>
            </a:pPr>
            <a:r>
              <a:rPr lang="en-US" sz="1400" b="1" dirty="0"/>
              <a:t>V-REP (.ttm) </a:t>
            </a:r>
            <a:r>
              <a:rPr lang="en-US" sz="1400" dirty="0"/>
              <a:t>file</a:t>
            </a:r>
            <a:r>
              <a:rPr lang="en-US" sz="1400" b="1" dirty="0"/>
              <a:t> </a:t>
            </a:r>
            <a:r>
              <a:rPr lang="en-US" sz="1400" dirty="0"/>
              <a:t>– defines scene information and waypoints</a:t>
            </a:r>
          </a:p>
          <a:p>
            <a:pPr marL="285750" indent="-285750">
              <a:lnSpc>
                <a:spcPct val="150000"/>
              </a:lnSpc>
            </a:pPr>
            <a:r>
              <a:rPr lang="en-US" sz="1400" b="1" dirty="0"/>
              <a:t>Python (.py) </a:t>
            </a:r>
            <a:r>
              <a:rPr lang="en-US" sz="1400" dirty="0"/>
              <a:t>file</a:t>
            </a:r>
            <a:r>
              <a:rPr lang="en-US" sz="1400" b="1" dirty="0"/>
              <a:t> </a:t>
            </a:r>
            <a:r>
              <a:rPr lang="en-US" sz="1400" dirty="0"/>
              <a:t>- Specifies variations, success criteria, writes objects to RLBench backend</a:t>
            </a:r>
          </a:p>
          <a:p>
            <a:pPr marL="285750" indent="-285750">
              <a:lnSpc>
                <a:spcPct val="150000"/>
              </a:lnSpc>
            </a:pPr>
            <a:endParaRPr lang="en-US" sz="1400" dirty="0"/>
          </a:p>
          <a:p>
            <a:pPr marL="285750" indent="-285750">
              <a:lnSpc>
                <a:spcPct val="150000"/>
              </a:lnSpc>
            </a:pPr>
            <a:r>
              <a:rPr lang="en-US" sz="1400" dirty="0"/>
              <a:t>Validation tool provided to automatically validate task</a:t>
            </a:r>
          </a:p>
          <a:p>
            <a:pPr marL="285750" indent="-285750">
              <a:lnSpc>
                <a:spcPct val="150000"/>
              </a:lnSpc>
            </a:pPr>
            <a:endParaRPr lang="en-US" sz="1400" dirty="0"/>
          </a:p>
          <a:p>
            <a:pPr marL="285750" indent="-285750">
              <a:lnSpc>
                <a:spcPct val="150000"/>
              </a:lnSpc>
            </a:pPr>
            <a:endParaRPr lang="en-US" sz="1400" dirty="0"/>
          </a:p>
          <a:p>
            <a:pPr marL="0" indent="0">
              <a:lnSpc>
                <a:spcPct val="150000"/>
              </a:lnSpc>
              <a:buNone/>
            </a:pPr>
            <a:endParaRPr lang="en-US" sz="1400" dirty="0"/>
          </a:p>
        </p:txBody>
      </p:sp>
    </p:spTree>
    <p:extLst>
      <p:ext uri="{BB962C8B-B14F-4D97-AF65-F5344CB8AC3E}">
        <p14:creationId xmlns:p14="http://schemas.microsoft.com/office/powerpoint/2010/main" val="11527051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54</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RLBench – Adding Tasks</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699" y="1008386"/>
            <a:ext cx="8520599"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User creates new task with two files:</a:t>
            </a:r>
          </a:p>
          <a:p>
            <a:pPr marL="285750" indent="-285750">
              <a:lnSpc>
                <a:spcPct val="150000"/>
              </a:lnSpc>
            </a:pPr>
            <a:r>
              <a:rPr lang="en-US" sz="1400" b="1" dirty="0"/>
              <a:t>V-REP (.ttm) </a:t>
            </a:r>
            <a:r>
              <a:rPr lang="en-US" sz="1400" dirty="0"/>
              <a:t>file</a:t>
            </a:r>
            <a:r>
              <a:rPr lang="en-US" sz="1400" b="1" dirty="0"/>
              <a:t> </a:t>
            </a:r>
            <a:r>
              <a:rPr lang="en-US" sz="1400" dirty="0"/>
              <a:t>– defines scene information and waypoints</a:t>
            </a:r>
          </a:p>
          <a:p>
            <a:pPr marL="285750" indent="-285750">
              <a:lnSpc>
                <a:spcPct val="150000"/>
              </a:lnSpc>
            </a:pPr>
            <a:r>
              <a:rPr lang="en-US" sz="1400" b="1" dirty="0"/>
              <a:t>Python (.py) </a:t>
            </a:r>
            <a:r>
              <a:rPr lang="en-US" sz="1400" dirty="0"/>
              <a:t>file</a:t>
            </a:r>
            <a:r>
              <a:rPr lang="en-US" sz="1400" b="1" dirty="0"/>
              <a:t> </a:t>
            </a:r>
            <a:r>
              <a:rPr lang="en-US" sz="1400" dirty="0"/>
              <a:t>- Specifies variations, success criteria, writes objects to RLBench backend</a:t>
            </a:r>
          </a:p>
          <a:p>
            <a:pPr marL="285750" indent="-285750">
              <a:lnSpc>
                <a:spcPct val="150000"/>
              </a:lnSpc>
            </a:pPr>
            <a:endParaRPr lang="en-US" sz="1400" dirty="0"/>
          </a:p>
          <a:p>
            <a:pPr marL="285750" indent="-285750">
              <a:lnSpc>
                <a:spcPct val="150000"/>
              </a:lnSpc>
            </a:pPr>
            <a:r>
              <a:rPr lang="en-US" sz="1400" dirty="0"/>
              <a:t>Validation tool provided to automatically validate task</a:t>
            </a:r>
          </a:p>
          <a:p>
            <a:pPr marL="742950" lvl="1" indent="-285750">
              <a:lnSpc>
                <a:spcPct val="150000"/>
              </a:lnSpc>
            </a:pPr>
            <a:r>
              <a:rPr lang="en-US" sz="1000" dirty="0"/>
              <a:t>Ensures limited number of motion planning path failures</a:t>
            </a:r>
          </a:p>
          <a:p>
            <a:pPr marL="742950" lvl="1" indent="-285750">
              <a:lnSpc>
                <a:spcPct val="150000"/>
              </a:lnSpc>
            </a:pPr>
            <a:endParaRPr lang="en-US" sz="1000" dirty="0"/>
          </a:p>
          <a:p>
            <a:pPr marL="285750" indent="-285750">
              <a:lnSpc>
                <a:spcPct val="150000"/>
              </a:lnSpc>
            </a:pPr>
            <a:endParaRPr lang="en-US" sz="1400" dirty="0"/>
          </a:p>
          <a:p>
            <a:pPr marL="285750" indent="-285750">
              <a:lnSpc>
                <a:spcPct val="150000"/>
              </a:lnSpc>
            </a:pPr>
            <a:endParaRPr lang="en-US" sz="1400" dirty="0"/>
          </a:p>
          <a:p>
            <a:pPr marL="0" indent="0">
              <a:lnSpc>
                <a:spcPct val="150000"/>
              </a:lnSpc>
              <a:buNone/>
            </a:pPr>
            <a:endParaRPr lang="en-US" sz="1400" dirty="0"/>
          </a:p>
        </p:txBody>
      </p:sp>
    </p:spTree>
    <p:extLst>
      <p:ext uri="{BB962C8B-B14F-4D97-AF65-F5344CB8AC3E}">
        <p14:creationId xmlns:p14="http://schemas.microsoft.com/office/powerpoint/2010/main" val="26092959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55</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RLBench – Adding Tasks</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699" y="1008386"/>
            <a:ext cx="8520599"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User creates new task with two files:</a:t>
            </a:r>
          </a:p>
          <a:p>
            <a:pPr marL="285750" indent="-285750">
              <a:lnSpc>
                <a:spcPct val="150000"/>
              </a:lnSpc>
            </a:pPr>
            <a:r>
              <a:rPr lang="en-US" sz="1400" b="1" dirty="0"/>
              <a:t>V-REP (.ttm) </a:t>
            </a:r>
            <a:r>
              <a:rPr lang="en-US" sz="1400" dirty="0"/>
              <a:t>file</a:t>
            </a:r>
            <a:r>
              <a:rPr lang="en-US" sz="1400" b="1" dirty="0"/>
              <a:t> </a:t>
            </a:r>
            <a:r>
              <a:rPr lang="en-US" sz="1400" dirty="0"/>
              <a:t>– defines scene information and waypoints</a:t>
            </a:r>
          </a:p>
          <a:p>
            <a:pPr marL="285750" indent="-285750">
              <a:lnSpc>
                <a:spcPct val="150000"/>
              </a:lnSpc>
            </a:pPr>
            <a:r>
              <a:rPr lang="en-US" sz="1400" b="1" dirty="0"/>
              <a:t>Python (.py) </a:t>
            </a:r>
            <a:r>
              <a:rPr lang="en-US" sz="1400" dirty="0"/>
              <a:t>file</a:t>
            </a:r>
            <a:r>
              <a:rPr lang="en-US" sz="1400" b="1" dirty="0"/>
              <a:t> </a:t>
            </a:r>
            <a:r>
              <a:rPr lang="en-US" sz="1400" dirty="0"/>
              <a:t>- Specifies variations, success criteria, writes objects to RLBench backend</a:t>
            </a:r>
          </a:p>
          <a:p>
            <a:pPr marL="285750" indent="-285750">
              <a:lnSpc>
                <a:spcPct val="150000"/>
              </a:lnSpc>
            </a:pPr>
            <a:endParaRPr lang="en-US" sz="1400" dirty="0"/>
          </a:p>
          <a:p>
            <a:pPr marL="285750" indent="-285750">
              <a:lnSpc>
                <a:spcPct val="150000"/>
              </a:lnSpc>
            </a:pPr>
            <a:r>
              <a:rPr lang="en-US" sz="1400" dirty="0"/>
              <a:t>Validation tool provided to automatically validate task</a:t>
            </a:r>
          </a:p>
          <a:p>
            <a:pPr marL="742950" lvl="1" indent="-285750">
              <a:lnSpc>
                <a:spcPct val="150000"/>
              </a:lnSpc>
            </a:pPr>
            <a:r>
              <a:rPr lang="en-US" sz="1000" dirty="0"/>
              <a:t>Ensures limited number of motion planning path failures</a:t>
            </a:r>
          </a:p>
          <a:p>
            <a:pPr marL="742950" lvl="1" indent="-285750">
              <a:lnSpc>
                <a:spcPct val="150000"/>
              </a:lnSpc>
            </a:pPr>
            <a:endParaRPr lang="en-US" sz="1000" dirty="0"/>
          </a:p>
          <a:p>
            <a:pPr marL="285750" indent="-285750">
              <a:lnSpc>
                <a:spcPct val="150000"/>
              </a:lnSpc>
            </a:pPr>
            <a:r>
              <a:rPr lang="en-US" sz="1400" dirty="0"/>
              <a:t>Currently ~116 tasks on official documentation (100 were created in initial release)</a:t>
            </a:r>
          </a:p>
          <a:p>
            <a:pPr marL="285750" indent="-285750">
              <a:lnSpc>
                <a:spcPct val="150000"/>
              </a:lnSpc>
            </a:pPr>
            <a:endParaRPr lang="en-US" sz="1400" dirty="0"/>
          </a:p>
          <a:p>
            <a:pPr marL="285750" indent="-285750">
              <a:lnSpc>
                <a:spcPct val="150000"/>
              </a:lnSpc>
            </a:pPr>
            <a:endParaRPr lang="en-US" sz="1400" dirty="0"/>
          </a:p>
          <a:p>
            <a:pPr marL="0" indent="0">
              <a:lnSpc>
                <a:spcPct val="150000"/>
              </a:lnSpc>
              <a:buNone/>
            </a:pPr>
            <a:endParaRPr lang="en-US" sz="1400" dirty="0"/>
          </a:p>
        </p:txBody>
      </p:sp>
    </p:spTree>
    <p:extLst>
      <p:ext uri="{BB962C8B-B14F-4D97-AF65-F5344CB8AC3E}">
        <p14:creationId xmlns:p14="http://schemas.microsoft.com/office/powerpoint/2010/main" val="4226094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56</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Few-Shot Challenge v1.0</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699" y="1130850"/>
            <a:ext cx="8520599"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Most existing work only evaluates performance on a single task, without getting a sense of generalizability </a:t>
            </a:r>
          </a:p>
          <a:p>
            <a:pPr marL="285750" indent="-285750">
              <a:lnSpc>
                <a:spcPct val="150000"/>
              </a:lnSpc>
            </a:pPr>
            <a:endParaRPr lang="en-US" sz="1400" dirty="0"/>
          </a:p>
          <a:p>
            <a:pPr marL="285750" indent="-285750">
              <a:lnSpc>
                <a:spcPct val="150000"/>
              </a:lnSpc>
            </a:pPr>
            <a:endParaRPr lang="en-US" sz="1400" dirty="0"/>
          </a:p>
          <a:p>
            <a:pPr marL="0" indent="0">
              <a:lnSpc>
                <a:spcPct val="150000"/>
              </a:lnSpc>
              <a:buNone/>
            </a:pPr>
            <a:endParaRPr lang="en-US" sz="1400" dirty="0"/>
          </a:p>
        </p:txBody>
      </p:sp>
    </p:spTree>
    <p:extLst>
      <p:ext uri="{BB962C8B-B14F-4D97-AF65-F5344CB8AC3E}">
        <p14:creationId xmlns:p14="http://schemas.microsoft.com/office/powerpoint/2010/main" val="25607010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57</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Few-Shot Challenge v1.0</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699" y="1130850"/>
            <a:ext cx="8520599"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Most existing work only evaluates performance on a single task, without getting a sense of generalizability </a:t>
            </a:r>
          </a:p>
          <a:p>
            <a:pPr marL="285750" indent="-285750">
              <a:lnSpc>
                <a:spcPct val="150000"/>
              </a:lnSpc>
            </a:pPr>
            <a:endParaRPr lang="en-US" sz="1400" dirty="0"/>
          </a:p>
          <a:p>
            <a:pPr marL="285750" indent="-285750">
              <a:lnSpc>
                <a:spcPct val="150000"/>
              </a:lnSpc>
            </a:pPr>
            <a:r>
              <a:rPr lang="en-US" sz="1400" dirty="0"/>
              <a:t>Multi-task learning and Meta-learning are active areas of research exploring learned generalizability of tasks</a:t>
            </a:r>
          </a:p>
          <a:p>
            <a:pPr marL="285750" indent="-285750">
              <a:lnSpc>
                <a:spcPct val="150000"/>
              </a:lnSpc>
            </a:pPr>
            <a:endParaRPr lang="en-US" sz="1400" dirty="0"/>
          </a:p>
          <a:p>
            <a:pPr marL="0" indent="0">
              <a:lnSpc>
                <a:spcPct val="150000"/>
              </a:lnSpc>
              <a:buNone/>
            </a:pPr>
            <a:endParaRPr lang="en-US" sz="1400" dirty="0"/>
          </a:p>
        </p:txBody>
      </p:sp>
    </p:spTree>
    <p:extLst>
      <p:ext uri="{BB962C8B-B14F-4D97-AF65-F5344CB8AC3E}">
        <p14:creationId xmlns:p14="http://schemas.microsoft.com/office/powerpoint/2010/main" val="3412579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58</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Few-Shot Challenge v1.0</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699" y="1130850"/>
            <a:ext cx="8520599"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Most existing work only evaluates performance on a single task, without getting a sense of generalizability </a:t>
            </a:r>
          </a:p>
          <a:p>
            <a:pPr marL="285750" indent="-285750">
              <a:lnSpc>
                <a:spcPct val="150000"/>
              </a:lnSpc>
            </a:pPr>
            <a:endParaRPr lang="en-US" sz="1400" dirty="0"/>
          </a:p>
          <a:p>
            <a:pPr marL="285750" indent="-285750">
              <a:lnSpc>
                <a:spcPct val="150000"/>
              </a:lnSpc>
            </a:pPr>
            <a:r>
              <a:rPr lang="en-US" sz="1400" dirty="0"/>
              <a:t>Multi-task learning and Meta-learning are active areas of research exploring learned generalizability of tasks</a:t>
            </a:r>
          </a:p>
          <a:p>
            <a:pPr marL="285750" indent="-285750">
              <a:lnSpc>
                <a:spcPct val="150000"/>
              </a:lnSpc>
            </a:pPr>
            <a:endParaRPr lang="en-US" sz="1400" dirty="0"/>
          </a:p>
          <a:p>
            <a:pPr marL="285750" indent="-285750">
              <a:lnSpc>
                <a:spcPct val="150000"/>
              </a:lnSpc>
            </a:pPr>
            <a:r>
              <a:rPr lang="en-US" sz="1400" dirty="0"/>
              <a:t>A formally defined Benchmark challenge is necessary to standardize few-shot learning comparison</a:t>
            </a:r>
          </a:p>
          <a:p>
            <a:pPr marL="0" indent="0">
              <a:lnSpc>
                <a:spcPct val="150000"/>
              </a:lnSpc>
              <a:buNone/>
            </a:pPr>
            <a:endParaRPr lang="en-US" sz="1400" dirty="0"/>
          </a:p>
        </p:txBody>
      </p:sp>
    </p:spTree>
    <p:extLst>
      <p:ext uri="{BB962C8B-B14F-4D97-AF65-F5344CB8AC3E}">
        <p14:creationId xmlns:p14="http://schemas.microsoft.com/office/powerpoint/2010/main" val="5224202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59</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Few-Shot Challenge v1.0</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701" y="1126866"/>
            <a:ext cx="8520599"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Divide RLBench tasks into “Meta-train” set and “Meta-test” set:</a:t>
            </a:r>
          </a:p>
          <a:p>
            <a:pPr marL="285750" indent="-285750">
              <a:lnSpc>
                <a:spcPct val="150000"/>
              </a:lnSpc>
            </a:pPr>
            <a:endParaRPr lang="en-US" sz="1400" dirty="0"/>
          </a:p>
          <a:p>
            <a:pPr marL="0" indent="0">
              <a:lnSpc>
                <a:spcPct val="150000"/>
              </a:lnSpc>
              <a:buNone/>
            </a:pPr>
            <a:endParaRPr lang="en-US" sz="1400" dirty="0"/>
          </a:p>
        </p:txBody>
      </p:sp>
    </p:spTree>
    <p:extLst>
      <p:ext uri="{BB962C8B-B14F-4D97-AF65-F5344CB8AC3E}">
        <p14:creationId xmlns:p14="http://schemas.microsoft.com/office/powerpoint/2010/main" val="2654188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6" name="Google Shape;66;p14"/>
          <p:cNvSpPr txBox="1">
            <a:spLocks noGrp="1"/>
          </p:cNvSpPr>
          <p:nvPr>
            <p:ph type="sldNum" idx="12"/>
          </p:nvPr>
        </p:nvSpPr>
        <p:spPr/>
        <p:txBody>
          <a:bodyPr/>
          <a:lstStyle/>
          <a:p>
            <a:pPr lvl="0"/>
            <a:fld id="{00000000-1234-1234-1234-123412341234}" type="slidenum">
              <a:rPr lang="en" smtClean="0"/>
              <a:pPr lvl="0"/>
              <a:t>6</a:t>
            </a:fld>
            <a:endParaRPr lang="en"/>
          </a:p>
        </p:txBody>
      </p:sp>
      <p:sp>
        <p:nvSpPr>
          <p:cNvPr id="64" name="Google Shape;64;p14"/>
          <p:cNvSpPr txBox="1">
            <a:spLocks noGrp="1"/>
          </p:cNvSpPr>
          <p:nvPr>
            <p:ph type="title"/>
          </p:nvPr>
        </p:nvSpPr>
        <p:spPr/>
        <p:txBody>
          <a:bodyPr/>
          <a:lstStyle/>
          <a:p>
            <a:pPr lvl="0"/>
            <a:r>
              <a:rPr lang="en-US" dirty="0"/>
              <a:t>Motivation</a:t>
            </a:r>
          </a:p>
        </p:txBody>
      </p:sp>
      <p:sp>
        <p:nvSpPr>
          <p:cNvPr id="25" name="Content Placeholder 24">
            <a:extLst>
              <a:ext uri="{FF2B5EF4-FFF2-40B4-BE49-F238E27FC236}">
                <a16:creationId xmlns:a16="http://schemas.microsoft.com/office/drawing/2014/main" id="{C9257080-E8C5-2341-8377-21ECCCB7A7C2}"/>
              </a:ext>
            </a:extLst>
          </p:cNvPr>
          <p:cNvSpPr>
            <a:spLocks noGrp="1"/>
          </p:cNvSpPr>
          <p:nvPr>
            <p:ph idx="1"/>
          </p:nvPr>
        </p:nvSpPr>
        <p:spPr/>
        <p:txBody>
          <a:bodyPr/>
          <a:lstStyle/>
          <a:p>
            <a:r>
              <a:rPr lang="en-US" sz="1450" dirty="0"/>
              <a:t>Comparing few-shot learning performance is important for generalizability</a:t>
            </a:r>
          </a:p>
          <a:p>
            <a:endParaRPr lang="en-US" sz="1450" dirty="0"/>
          </a:p>
          <a:p>
            <a:r>
              <a:rPr lang="en-US" sz="1450" dirty="0"/>
              <a:t>Robot manipulation tasks are poorly defined</a:t>
            </a:r>
          </a:p>
          <a:p>
            <a:pPr lvl="1"/>
            <a:endParaRPr lang="en-US" sz="1050" dirty="0"/>
          </a:p>
          <a:p>
            <a:pPr lvl="1"/>
            <a:endParaRPr lang="en-US" sz="1050" dirty="0"/>
          </a:p>
          <a:p>
            <a:pPr marL="114300" indent="0">
              <a:buNone/>
            </a:pPr>
            <a:endParaRPr lang="en-US" sz="1500" dirty="0"/>
          </a:p>
          <a:p>
            <a:pPr lvl="1"/>
            <a:endParaRPr lang="en-US" sz="1100" dirty="0"/>
          </a:p>
        </p:txBody>
      </p:sp>
    </p:spTree>
    <p:extLst>
      <p:ext uri="{BB962C8B-B14F-4D97-AF65-F5344CB8AC3E}">
        <p14:creationId xmlns:p14="http://schemas.microsoft.com/office/powerpoint/2010/main" val="23416583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60</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Few-Shot Challenge v1.0</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701" y="1126866"/>
            <a:ext cx="8520599"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Divide RLBench tasks into “Meta-train” set and “Meta-test” set:</a:t>
            </a:r>
          </a:p>
          <a:p>
            <a:pPr marL="285750" indent="-285750">
              <a:lnSpc>
                <a:spcPct val="150000"/>
              </a:lnSpc>
            </a:pPr>
            <a:r>
              <a:rPr lang="en-US" sz="1400" dirty="0"/>
              <a:t>Meta-test set consists of 10% of total tasks in task suite</a:t>
            </a:r>
          </a:p>
          <a:p>
            <a:pPr marL="285750" indent="-285750">
              <a:lnSpc>
                <a:spcPct val="150000"/>
              </a:lnSpc>
            </a:pPr>
            <a:endParaRPr lang="en-US" sz="1400" dirty="0"/>
          </a:p>
          <a:p>
            <a:pPr marL="0" indent="0">
              <a:lnSpc>
                <a:spcPct val="150000"/>
              </a:lnSpc>
              <a:buNone/>
            </a:pPr>
            <a:endParaRPr lang="en-US" sz="1400" dirty="0"/>
          </a:p>
        </p:txBody>
      </p:sp>
    </p:spTree>
    <p:extLst>
      <p:ext uri="{BB962C8B-B14F-4D97-AF65-F5344CB8AC3E}">
        <p14:creationId xmlns:p14="http://schemas.microsoft.com/office/powerpoint/2010/main" val="8033713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61</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Few-Shot Challenge v1.0</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701" y="1126866"/>
            <a:ext cx="8520599"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Divide RLBench tasks into “Meta-train” set and “Meta-test” set:</a:t>
            </a:r>
          </a:p>
          <a:p>
            <a:pPr marL="285750" indent="-285750">
              <a:lnSpc>
                <a:spcPct val="150000"/>
              </a:lnSpc>
            </a:pPr>
            <a:r>
              <a:rPr lang="en-US" sz="1400" dirty="0"/>
              <a:t>Meta-test set consists of 10% of total tasks in task suite</a:t>
            </a:r>
          </a:p>
          <a:p>
            <a:pPr marL="742950" lvl="1" indent="-285750">
              <a:lnSpc>
                <a:spcPct val="150000"/>
              </a:lnSpc>
            </a:pPr>
            <a:r>
              <a:rPr lang="en-US" sz="1000" dirty="0"/>
              <a:t>Preserves wide range of task difficulty levels</a:t>
            </a:r>
          </a:p>
          <a:p>
            <a:pPr marL="0" indent="0">
              <a:lnSpc>
                <a:spcPct val="150000"/>
              </a:lnSpc>
              <a:buNone/>
            </a:pPr>
            <a:endParaRPr lang="en-US" sz="1400" dirty="0"/>
          </a:p>
          <a:p>
            <a:pPr marL="285750" indent="-285750">
              <a:lnSpc>
                <a:spcPct val="150000"/>
              </a:lnSpc>
            </a:pPr>
            <a:endParaRPr lang="en-US" sz="1400" dirty="0"/>
          </a:p>
          <a:p>
            <a:pPr marL="0" indent="0">
              <a:lnSpc>
                <a:spcPct val="150000"/>
              </a:lnSpc>
              <a:buNone/>
            </a:pPr>
            <a:endParaRPr lang="en-US" sz="1400" dirty="0"/>
          </a:p>
        </p:txBody>
      </p:sp>
    </p:spTree>
    <p:extLst>
      <p:ext uri="{BB962C8B-B14F-4D97-AF65-F5344CB8AC3E}">
        <p14:creationId xmlns:p14="http://schemas.microsoft.com/office/powerpoint/2010/main" val="1713090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62</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Few-Shot Challenge v1.0</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701" y="1126866"/>
            <a:ext cx="8520599"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Divide RLBench tasks into “Meta-train” set and “Meta-test” set:</a:t>
            </a:r>
          </a:p>
          <a:p>
            <a:pPr marL="285750" indent="-285750">
              <a:lnSpc>
                <a:spcPct val="150000"/>
              </a:lnSpc>
            </a:pPr>
            <a:r>
              <a:rPr lang="en-US" sz="1400" dirty="0"/>
              <a:t>Meta-test set consists of 10% of total tasks in task suite</a:t>
            </a:r>
          </a:p>
          <a:p>
            <a:pPr marL="742950" lvl="1" indent="-285750">
              <a:lnSpc>
                <a:spcPct val="150000"/>
              </a:lnSpc>
            </a:pPr>
            <a:r>
              <a:rPr lang="en-US" sz="1000" dirty="0"/>
              <a:t>Preserves wide range of task difficulty levels</a:t>
            </a:r>
          </a:p>
          <a:p>
            <a:pPr marL="0" indent="0">
              <a:lnSpc>
                <a:spcPct val="150000"/>
              </a:lnSpc>
              <a:buNone/>
            </a:pPr>
            <a:endParaRPr lang="en-US" sz="1400" dirty="0"/>
          </a:p>
          <a:p>
            <a:pPr marL="285750" indent="-285750">
              <a:lnSpc>
                <a:spcPct val="150000"/>
              </a:lnSpc>
            </a:pPr>
            <a:r>
              <a:rPr lang="en-US" sz="1400" dirty="0"/>
              <a:t>Model trains on Meta-train set (using existing dataset or trajectory generation) </a:t>
            </a:r>
          </a:p>
          <a:p>
            <a:pPr marL="285750" indent="-285750">
              <a:lnSpc>
                <a:spcPct val="150000"/>
              </a:lnSpc>
            </a:pPr>
            <a:endParaRPr lang="en-US" sz="1400" dirty="0"/>
          </a:p>
          <a:p>
            <a:pPr marL="0" indent="0">
              <a:lnSpc>
                <a:spcPct val="150000"/>
              </a:lnSpc>
              <a:buNone/>
            </a:pPr>
            <a:endParaRPr lang="en-US" sz="1400" dirty="0"/>
          </a:p>
        </p:txBody>
      </p:sp>
    </p:spTree>
    <p:extLst>
      <p:ext uri="{BB962C8B-B14F-4D97-AF65-F5344CB8AC3E}">
        <p14:creationId xmlns:p14="http://schemas.microsoft.com/office/powerpoint/2010/main" val="8023636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63</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Few-Shot Challenge v1.0</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701" y="1126866"/>
            <a:ext cx="8520599"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Divide RLBench tasks into “Meta-train” set and “Meta-test” set:</a:t>
            </a:r>
          </a:p>
          <a:p>
            <a:pPr marL="285750" indent="-285750">
              <a:lnSpc>
                <a:spcPct val="150000"/>
              </a:lnSpc>
            </a:pPr>
            <a:r>
              <a:rPr lang="en-US" sz="1400" dirty="0"/>
              <a:t>Meta-test set consists of 10% of total tasks in task suite</a:t>
            </a:r>
          </a:p>
          <a:p>
            <a:pPr marL="742950" lvl="1" indent="-285750">
              <a:lnSpc>
                <a:spcPct val="150000"/>
              </a:lnSpc>
            </a:pPr>
            <a:r>
              <a:rPr lang="en-US" sz="1000" dirty="0"/>
              <a:t>Preserves wide range of task difficulty levels</a:t>
            </a:r>
          </a:p>
          <a:p>
            <a:pPr marL="0" indent="0">
              <a:lnSpc>
                <a:spcPct val="150000"/>
              </a:lnSpc>
              <a:buNone/>
            </a:pPr>
            <a:endParaRPr lang="en-US" sz="1400" dirty="0"/>
          </a:p>
          <a:p>
            <a:pPr marL="285750" indent="-285750">
              <a:lnSpc>
                <a:spcPct val="150000"/>
              </a:lnSpc>
            </a:pPr>
            <a:r>
              <a:rPr lang="en-US" sz="1400" dirty="0"/>
              <a:t>Model trains on Meta-train set (using existing dataset or trajectory generation) </a:t>
            </a:r>
          </a:p>
          <a:p>
            <a:pPr marL="285750" indent="-285750">
              <a:lnSpc>
                <a:spcPct val="150000"/>
              </a:lnSpc>
            </a:pPr>
            <a:r>
              <a:rPr lang="en-US" sz="1400" dirty="0"/>
              <a:t>At test time, Provide K demonstrations of task from meta-test set to model, report success rate on new episodes of that task</a:t>
            </a:r>
          </a:p>
          <a:p>
            <a:pPr marL="285750" indent="-285750">
              <a:lnSpc>
                <a:spcPct val="150000"/>
              </a:lnSpc>
            </a:pPr>
            <a:endParaRPr lang="en-US" sz="1400" dirty="0"/>
          </a:p>
          <a:p>
            <a:pPr marL="0" indent="0">
              <a:lnSpc>
                <a:spcPct val="150000"/>
              </a:lnSpc>
              <a:buNone/>
            </a:pPr>
            <a:endParaRPr lang="en-US" sz="1400" dirty="0"/>
          </a:p>
        </p:txBody>
      </p:sp>
    </p:spTree>
    <p:extLst>
      <p:ext uri="{BB962C8B-B14F-4D97-AF65-F5344CB8AC3E}">
        <p14:creationId xmlns:p14="http://schemas.microsoft.com/office/powerpoint/2010/main" val="25509025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64</a:t>
            </a:fld>
            <a:endParaRPr dirty="0"/>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Few-Shot Challenge v1.0</a:t>
            </a:r>
            <a:endParaRPr dirty="0"/>
          </a:p>
        </p:txBody>
      </p:sp>
      <p:sp>
        <p:nvSpPr>
          <p:cNvPr id="7" name="Content Placeholder 2">
            <a:extLst>
              <a:ext uri="{FF2B5EF4-FFF2-40B4-BE49-F238E27FC236}">
                <a16:creationId xmlns:a16="http://schemas.microsoft.com/office/drawing/2014/main" id="{1996F101-D241-5546-87B0-30681D7CC8EB}"/>
              </a:ext>
            </a:extLst>
          </p:cNvPr>
          <p:cNvSpPr txBox="1">
            <a:spLocks/>
          </p:cNvSpPr>
          <p:nvPr/>
        </p:nvSpPr>
        <p:spPr>
          <a:xfrm>
            <a:off x="311701" y="1126866"/>
            <a:ext cx="8520599"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400" dirty="0"/>
              <a:t>Divide RLBench tasks into “Meta-train” set and “Meta-test” set:</a:t>
            </a:r>
          </a:p>
          <a:p>
            <a:pPr marL="285750" indent="-285750">
              <a:lnSpc>
                <a:spcPct val="150000"/>
              </a:lnSpc>
            </a:pPr>
            <a:r>
              <a:rPr lang="en-US" sz="1400" dirty="0"/>
              <a:t>Meta-test set consists of 10% of total tasks in task suite</a:t>
            </a:r>
          </a:p>
          <a:p>
            <a:pPr marL="742950" lvl="1" indent="-285750">
              <a:lnSpc>
                <a:spcPct val="150000"/>
              </a:lnSpc>
            </a:pPr>
            <a:r>
              <a:rPr lang="en-US" sz="1000" dirty="0"/>
              <a:t>Preserves wide range of task difficulty levels</a:t>
            </a:r>
          </a:p>
          <a:p>
            <a:pPr marL="0" indent="0">
              <a:lnSpc>
                <a:spcPct val="150000"/>
              </a:lnSpc>
              <a:buNone/>
            </a:pPr>
            <a:endParaRPr lang="en-US" sz="1400" dirty="0"/>
          </a:p>
          <a:p>
            <a:pPr marL="285750" indent="-285750">
              <a:lnSpc>
                <a:spcPct val="150000"/>
              </a:lnSpc>
            </a:pPr>
            <a:r>
              <a:rPr lang="en-US" sz="1400" dirty="0"/>
              <a:t>Model trains on Meta-train set (using existing dataset or trajectory generation) </a:t>
            </a:r>
          </a:p>
          <a:p>
            <a:pPr marL="285750" indent="-285750">
              <a:lnSpc>
                <a:spcPct val="150000"/>
              </a:lnSpc>
            </a:pPr>
            <a:r>
              <a:rPr lang="en-US" sz="1400" dirty="0"/>
              <a:t>At test time, Provide K demonstrations of task from meta-test set to model, report success rate on new episodes of that task</a:t>
            </a:r>
          </a:p>
          <a:p>
            <a:pPr marL="285750" indent="-285750">
              <a:lnSpc>
                <a:spcPct val="150000"/>
              </a:lnSpc>
            </a:pPr>
            <a:r>
              <a:rPr lang="en-US" sz="1400" dirty="0"/>
              <a:t>Report 1-shot, 5-shot, 20-shot success rates </a:t>
            </a:r>
          </a:p>
          <a:p>
            <a:pPr marL="285750" indent="-285750">
              <a:lnSpc>
                <a:spcPct val="150000"/>
              </a:lnSpc>
            </a:pPr>
            <a:endParaRPr lang="en-US" sz="1400" dirty="0"/>
          </a:p>
          <a:p>
            <a:pPr marL="0" indent="0">
              <a:lnSpc>
                <a:spcPct val="150000"/>
              </a:lnSpc>
              <a:buNone/>
            </a:pPr>
            <a:endParaRPr lang="en-US" sz="1400" dirty="0"/>
          </a:p>
        </p:txBody>
      </p:sp>
    </p:spTree>
    <p:extLst>
      <p:ext uri="{BB962C8B-B14F-4D97-AF65-F5344CB8AC3E}">
        <p14:creationId xmlns:p14="http://schemas.microsoft.com/office/powerpoint/2010/main" val="3405637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3" name="Google Shape;143;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65</a:t>
            </a:fld>
            <a:endParaRPr dirty="0"/>
          </a:p>
        </p:txBody>
      </p:sp>
      <p:sp>
        <p:nvSpPr>
          <p:cNvPr id="141" name="Google Shape;141;p2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Limitations/Critiques</a:t>
            </a:r>
            <a:endParaRPr dirty="0"/>
          </a:p>
        </p:txBody>
      </p:sp>
      <p:sp>
        <p:nvSpPr>
          <p:cNvPr id="5" name="Content Placeholder 2">
            <a:extLst>
              <a:ext uri="{FF2B5EF4-FFF2-40B4-BE49-F238E27FC236}">
                <a16:creationId xmlns:a16="http://schemas.microsoft.com/office/drawing/2014/main" id="{EE6731CD-A53F-3940-A531-144BF988EF7E}"/>
              </a:ext>
            </a:extLst>
          </p:cNvPr>
          <p:cNvSpPr txBox="1">
            <a:spLocks/>
          </p:cNvSpPr>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altLang="zh-CN" sz="1400" dirty="0"/>
              <a:t>Automated trajectories may not resemble natural motion/paths, limiting generalizability</a:t>
            </a:r>
          </a:p>
          <a:p>
            <a:pPr marL="742950" lvl="1" indent="-285750">
              <a:lnSpc>
                <a:spcPct val="150000"/>
              </a:lnSpc>
            </a:pPr>
            <a:r>
              <a:rPr lang="en-US" altLang="zh-CN" sz="1000" dirty="0"/>
              <a:t>OMPL Planners are highly complex, but constrained to user-defined waypoints</a:t>
            </a:r>
          </a:p>
          <a:p>
            <a:pPr marL="285750" indent="-285750">
              <a:lnSpc>
                <a:spcPct val="150000"/>
              </a:lnSpc>
            </a:pPr>
            <a:r>
              <a:rPr lang="en-US" altLang="zh-CN" sz="1400" dirty="0"/>
              <a:t>Underlying scene is highly constrained</a:t>
            </a:r>
          </a:p>
          <a:p>
            <a:pPr marL="742950" lvl="1" indent="-285750">
              <a:lnSpc>
                <a:spcPct val="150000"/>
              </a:lnSpc>
            </a:pPr>
            <a:r>
              <a:rPr lang="en-US" altLang="zh-CN" sz="1000" dirty="0"/>
              <a:t>No ability to customize orientation of table surface, position of arm on table, lighting conditions, etc.</a:t>
            </a:r>
          </a:p>
          <a:p>
            <a:pPr marL="285750" indent="-285750">
              <a:lnSpc>
                <a:spcPct val="150000"/>
              </a:lnSpc>
            </a:pPr>
            <a:r>
              <a:rPr lang="en-US" altLang="zh-CN" sz="1400" dirty="0"/>
              <a:t> Benchmark lies entirely in simulation, no real-world generalizability experiments are performed</a:t>
            </a:r>
            <a:endParaRPr lang="en-US" altLang="zh-CN" sz="1000" dirty="0"/>
          </a:p>
          <a:p>
            <a:pPr marL="285750" indent="-285750">
              <a:lnSpc>
                <a:spcPct val="150000"/>
              </a:lnSpc>
            </a:pPr>
            <a:r>
              <a:rPr lang="en-US" altLang="zh-CN" sz="1400" dirty="0"/>
              <a:t>No baseline evaluation of their “Few-Shot Challenge v1.0” benchmark</a:t>
            </a:r>
          </a:p>
        </p:txBody>
      </p:sp>
    </p:spTree>
    <p:extLst>
      <p:ext uri="{BB962C8B-B14F-4D97-AF65-F5344CB8AC3E}">
        <p14:creationId xmlns:p14="http://schemas.microsoft.com/office/powerpoint/2010/main" val="8105965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0" name="Google Shape;150;p2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66</a:t>
            </a:fld>
            <a:endParaRPr dirty="0"/>
          </a:p>
        </p:txBody>
      </p:sp>
      <p:sp>
        <p:nvSpPr>
          <p:cNvPr id="148" name="Google Shape;148;p2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Future Work for Paper</a:t>
            </a:r>
            <a:r>
              <a:rPr lang="zh-CN" altLang="en-US" dirty="0"/>
              <a:t> </a:t>
            </a:r>
            <a:r>
              <a:rPr lang="en" dirty="0"/>
              <a:t>/</a:t>
            </a:r>
            <a:r>
              <a:rPr lang="zh-CN" altLang="en-US" dirty="0"/>
              <a:t> </a:t>
            </a:r>
            <a:r>
              <a:rPr lang="en" dirty="0"/>
              <a:t>Reading</a:t>
            </a:r>
            <a:endParaRPr dirty="0"/>
          </a:p>
        </p:txBody>
      </p:sp>
      <p:sp>
        <p:nvSpPr>
          <p:cNvPr id="5" name="Content Placeholder 2">
            <a:extLst>
              <a:ext uri="{FF2B5EF4-FFF2-40B4-BE49-F238E27FC236}">
                <a16:creationId xmlns:a16="http://schemas.microsoft.com/office/drawing/2014/main" id="{993598B3-575A-E340-B3BA-84FDB74CF2DC}"/>
              </a:ext>
            </a:extLst>
          </p:cNvPr>
          <p:cNvSpPr txBox="1">
            <a:spLocks/>
          </p:cNvSpPr>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altLang="zh-CN" sz="1400" dirty="0"/>
              <a:t>Robosuite (Zhu et al., 2020)</a:t>
            </a:r>
          </a:p>
          <a:p>
            <a:pPr marL="742950" lvl="1" indent="-285750">
              <a:lnSpc>
                <a:spcPct val="150000"/>
              </a:lnSpc>
            </a:pPr>
            <a:r>
              <a:rPr lang="en-US" altLang="zh-CN" sz="1000" dirty="0"/>
              <a:t>Highly modular simulation environment and benchmark that comes equipped with several arm models</a:t>
            </a:r>
            <a:endParaRPr lang="en-US" altLang="zh-CN" sz="1400" dirty="0"/>
          </a:p>
          <a:p>
            <a:pPr marL="285750" indent="-285750">
              <a:lnSpc>
                <a:spcPct val="150000"/>
              </a:lnSpc>
            </a:pPr>
            <a:r>
              <a:rPr lang="en-US" altLang="zh-CN" sz="1400" dirty="0"/>
              <a:t>Robo-Gym (Lucchi et al., 2020)</a:t>
            </a:r>
          </a:p>
          <a:p>
            <a:pPr marL="742950" lvl="1" indent="-285750">
              <a:lnSpc>
                <a:spcPct val="150000"/>
              </a:lnSpc>
            </a:pPr>
            <a:r>
              <a:rPr lang="en-US" altLang="zh-CN" sz="1000" dirty="0"/>
              <a:t>Provides software for transferring simulation training to real-world robot application</a:t>
            </a:r>
          </a:p>
          <a:p>
            <a:pPr marL="285750" indent="-285750">
              <a:lnSpc>
                <a:spcPct val="150000"/>
              </a:lnSpc>
            </a:pPr>
            <a:r>
              <a:rPr lang="en-US" altLang="zh-CN" sz="1400" dirty="0"/>
              <a:t>BulletArm (Wang et al., 2022)</a:t>
            </a:r>
          </a:p>
          <a:p>
            <a:pPr marL="742950" lvl="1" indent="-285750">
              <a:lnSpc>
                <a:spcPct val="150000"/>
              </a:lnSpc>
            </a:pPr>
            <a:r>
              <a:rPr lang="en-US" altLang="zh-CN" sz="1000" dirty="0"/>
              <a:t>Allows both open-loop and closed-loop end-effector control, and larger variation in underlying scene</a:t>
            </a:r>
          </a:p>
          <a:p>
            <a:pPr marL="285750" indent="-285750">
              <a:lnSpc>
                <a:spcPct val="150000"/>
              </a:lnSpc>
            </a:pPr>
            <a:r>
              <a:rPr lang="en-US" altLang="zh-CN" sz="1400" dirty="0"/>
              <a:t>DeepClaw (Wan et al., 2020)</a:t>
            </a:r>
          </a:p>
          <a:p>
            <a:pPr marL="742950" lvl="1" indent="-285750">
              <a:lnSpc>
                <a:spcPct val="150000"/>
              </a:lnSpc>
            </a:pPr>
            <a:r>
              <a:rPr lang="en-US" altLang="zh-CN" sz="1000" dirty="0"/>
              <a:t>Collection of algorithms, arm manipulation software designed for real-world robot manipulation</a:t>
            </a:r>
          </a:p>
          <a:p>
            <a:pPr marL="0" indent="0">
              <a:lnSpc>
                <a:spcPct val="150000"/>
              </a:lnSpc>
              <a:buNone/>
            </a:pPr>
            <a:endParaRPr lang="en-US" altLang="zh-CN" sz="1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0" name="Google Shape;150;p2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67</a:t>
            </a:fld>
            <a:endParaRPr dirty="0"/>
          </a:p>
        </p:txBody>
      </p:sp>
      <p:sp>
        <p:nvSpPr>
          <p:cNvPr id="148" name="Google Shape;148;p2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Future Work</a:t>
            </a:r>
            <a:endParaRPr dirty="0"/>
          </a:p>
        </p:txBody>
      </p:sp>
      <p:sp>
        <p:nvSpPr>
          <p:cNvPr id="5" name="Content Placeholder 2">
            <a:extLst>
              <a:ext uri="{FF2B5EF4-FFF2-40B4-BE49-F238E27FC236}">
                <a16:creationId xmlns:a16="http://schemas.microsoft.com/office/drawing/2014/main" id="{993598B3-575A-E340-B3BA-84FDB74CF2DC}"/>
              </a:ext>
            </a:extLst>
          </p:cNvPr>
          <p:cNvSpPr txBox="1">
            <a:spLocks/>
          </p:cNvSpPr>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altLang="zh-CN" sz="1400" dirty="0"/>
              <a:t>Allow customizability in scene initialization (e.g. arm position on table, table orientation, lighting directions, etc.)</a:t>
            </a:r>
          </a:p>
          <a:p>
            <a:pPr marL="285750" indent="-285750">
              <a:lnSpc>
                <a:spcPct val="150000"/>
              </a:lnSpc>
            </a:pPr>
            <a:r>
              <a:rPr lang="en-US" altLang="zh-CN" sz="1400" dirty="0"/>
              <a:t> Allow human demonstrations collected via teleoperation to augment dataset of automated demonstrations</a:t>
            </a:r>
          </a:p>
          <a:p>
            <a:pPr marL="285750" indent="-285750">
              <a:lnSpc>
                <a:spcPct val="150000"/>
              </a:lnSpc>
            </a:pPr>
            <a:r>
              <a:rPr lang="en-US" altLang="zh-CN" sz="1400" dirty="0"/>
              <a:t>Enable teleoperation of real-world robot to evaluate sim2real performance</a:t>
            </a:r>
          </a:p>
          <a:p>
            <a:pPr marL="285750" indent="-285750">
              <a:lnSpc>
                <a:spcPct val="150000"/>
              </a:lnSpc>
            </a:pPr>
            <a:r>
              <a:rPr lang="en-US" altLang="zh-CN" sz="1400" dirty="0"/>
              <a:t>Establish Multi-Task Benchmark Challenge (and provide baseline results using off-the-shelf models) </a:t>
            </a:r>
          </a:p>
          <a:p>
            <a:pPr marL="285750" indent="-285750">
              <a:lnSpc>
                <a:spcPct val="150000"/>
              </a:lnSpc>
            </a:pPr>
            <a:endParaRPr lang="en-US" altLang="zh-CN" sz="1400" dirty="0"/>
          </a:p>
        </p:txBody>
      </p:sp>
    </p:spTree>
    <p:extLst>
      <p:ext uri="{BB962C8B-B14F-4D97-AF65-F5344CB8AC3E}">
        <p14:creationId xmlns:p14="http://schemas.microsoft.com/office/powerpoint/2010/main" val="24673713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7" name="Google Shape;157;p2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68</a:t>
            </a:fld>
            <a:endParaRPr dirty="0"/>
          </a:p>
        </p:txBody>
      </p:sp>
      <p:sp>
        <p:nvSpPr>
          <p:cNvPr id="155" name="Google Shape;155;p2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Extended</a:t>
            </a:r>
            <a:r>
              <a:rPr lang="zh-CN" altLang="en-US" dirty="0"/>
              <a:t> </a:t>
            </a:r>
            <a:r>
              <a:rPr lang="en-US" altLang="zh-CN" dirty="0"/>
              <a:t>Readings</a:t>
            </a:r>
            <a:endParaRPr dirty="0"/>
          </a:p>
        </p:txBody>
      </p:sp>
      <p:sp>
        <p:nvSpPr>
          <p:cNvPr id="7" name="Content Placeholder 2">
            <a:extLst>
              <a:ext uri="{FF2B5EF4-FFF2-40B4-BE49-F238E27FC236}">
                <a16:creationId xmlns:a16="http://schemas.microsoft.com/office/drawing/2014/main" id="{AC41BC29-4F5F-9D44-A6EA-5F0A16320FFD}"/>
              </a:ext>
            </a:extLst>
          </p:cNvPr>
          <p:cNvSpPr txBox="1">
            <a:spLocks/>
          </p:cNvSpPr>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altLang="zh-CN" sz="1400" dirty="0">
                <a:hlinkClick r:id="rId3"/>
              </a:rPr>
              <a:t>robosuite: A Modular Simulation Framework and Benchmark for Robot Learning</a:t>
            </a:r>
            <a:r>
              <a:rPr lang="en-US" altLang="zh-CN" sz="1400" dirty="0"/>
              <a:t> </a:t>
            </a:r>
          </a:p>
          <a:p>
            <a:pPr marL="285750" indent="-285750">
              <a:lnSpc>
                <a:spcPct val="150000"/>
              </a:lnSpc>
            </a:pPr>
            <a:endParaRPr lang="en-US" altLang="zh-CN" sz="1400" dirty="0"/>
          </a:p>
          <a:p>
            <a:pPr marL="285750" indent="-285750">
              <a:lnSpc>
                <a:spcPct val="150000"/>
              </a:lnSpc>
            </a:pPr>
            <a:r>
              <a:rPr lang="en-US" altLang="zh-CN" sz="1400" dirty="0">
                <a:hlinkClick r:id="rId4"/>
              </a:rPr>
              <a:t>What Matters in Learning from Offline Human Demonstrations for Robot Manipulation</a:t>
            </a:r>
            <a:r>
              <a:rPr lang="en-US" altLang="zh-CN" sz="1400" dirty="0"/>
              <a:t> </a:t>
            </a:r>
          </a:p>
          <a:p>
            <a:pPr marL="285750" indent="-285750">
              <a:lnSpc>
                <a:spcPct val="150000"/>
              </a:lnSpc>
            </a:pPr>
            <a:endParaRPr lang="en-US" altLang="zh-CN" sz="1400" dirty="0"/>
          </a:p>
          <a:p>
            <a:pPr marL="285750" indent="-285750">
              <a:lnSpc>
                <a:spcPct val="150000"/>
              </a:lnSpc>
            </a:pPr>
            <a:r>
              <a:rPr lang="en-US" altLang="zh-CN" sz="1400" dirty="0">
                <a:hlinkClick r:id="rId5"/>
              </a:rPr>
              <a:t>robo-gym -- An Open Source Toolkit for Distributed Deep Reinforcement Learning on Real and Simulated Robots</a:t>
            </a:r>
            <a:r>
              <a:rPr lang="en-US" altLang="zh-CN" sz="1400" dirty="0"/>
              <a:t> </a:t>
            </a:r>
          </a:p>
          <a:p>
            <a:pPr marL="285750" indent="-285750">
              <a:lnSpc>
                <a:spcPct val="150000"/>
              </a:lnSpc>
            </a:pPr>
            <a:endParaRPr lang="en-US" altLang="zh-CN" sz="1400" dirty="0"/>
          </a:p>
          <a:p>
            <a:pPr marL="285750" indent="-285750">
              <a:lnSpc>
                <a:spcPct val="150000"/>
              </a:lnSpc>
            </a:pPr>
            <a:r>
              <a:rPr lang="en-US" altLang="zh-CN" sz="1400" dirty="0">
                <a:hlinkClick r:id="rId6"/>
              </a:rPr>
              <a:t>DeepClaw: A Robotic Hardware Benchmarking Platform for Learning Object Manipulation</a:t>
            </a:r>
            <a:endParaRPr lang="en-US" altLang="zh-CN" sz="1400" dirty="0"/>
          </a:p>
          <a:p>
            <a:pPr marL="285750" indent="-285750">
              <a:lnSpc>
                <a:spcPct val="150000"/>
              </a:lnSpc>
            </a:pPr>
            <a:endParaRPr lang="en-US" altLang="zh-CN" sz="1400" dirty="0"/>
          </a:p>
          <a:p>
            <a:pPr marL="285750" indent="-285750">
              <a:lnSpc>
                <a:spcPct val="150000"/>
              </a:lnSpc>
            </a:pPr>
            <a:r>
              <a:rPr lang="en-US" altLang="zh-CN" sz="1400" dirty="0">
                <a:hlinkClick r:id="rId7"/>
              </a:rPr>
              <a:t>RAVEN: A Dataset for Relational and Analogical Visual rEasoNing</a:t>
            </a:r>
            <a:r>
              <a:rPr lang="en-US" altLang="zh-CN" sz="1400" dirty="0"/>
              <a:t> </a:t>
            </a:r>
          </a:p>
          <a:p>
            <a:pPr marL="285750" indent="-285750">
              <a:lnSpc>
                <a:spcPct val="150000"/>
              </a:lnSpc>
            </a:pPr>
            <a:endParaRPr lang="en-US" altLang="zh-CN" sz="1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4" name="Google Shape;164;p2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69</a:t>
            </a:fld>
            <a:endParaRPr dirty="0"/>
          </a:p>
        </p:txBody>
      </p:sp>
      <p:sp>
        <p:nvSpPr>
          <p:cNvPr id="162" name="Google Shape;162;p2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Summary</a:t>
            </a:r>
            <a:endParaRPr dirty="0"/>
          </a:p>
        </p:txBody>
      </p:sp>
      <p:sp>
        <p:nvSpPr>
          <p:cNvPr id="8" name="Content Placeholder 2">
            <a:extLst>
              <a:ext uri="{FF2B5EF4-FFF2-40B4-BE49-F238E27FC236}">
                <a16:creationId xmlns:a16="http://schemas.microsoft.com/office/drawing/2014/main" id="{091DC575-223A-C94A-A001-89220D6317E7}"/>
              </a:ext>
            </a:extLst>
          </p:cNvPr>
          <p:cNvSpPr txBox="1">
            <a:spLocks/>
          </p:cNvSpPr>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buFont typeface="Wingdings" pitchFamily="2" charset="2"/>
              <a:buChar char="v"/>
            </a:pPr>
            <a:r>
              <a:rPr lang="en-US" altLang="zh-CN" sz="1400" dirty="0"/>
              <a:t>Develop a benchmark and environment for standard learning and evaluation of robot manipulation algorithms</a:t>
            </a:r>
          </a:p>
          <a:p>
            <a:pPr marL="285750" indent="-285750">
              <a:lnSpc>
                <a:spcPct val="150000"/>
              </a:lnSpc>
              <a:buFont typeface="Wingdings" pitchFamily="2" charset="2"/>
              <a:buChar char="v"/>
            </a:pPr>
            <a:r>
              <a:rPr lang="en-US" altLang="zh-CN" sz="1400" dirty="0"/>
              <a:t>Important for evaluation of meta-learning / few-shot learning algorithms</a:t>
            </a:r>
          </a:p>
          <a:p>
            <a:pPr marL="285750" indent="-285750">
              <a:lnSpc>
                <a:spcPct val="150000"/>
              </a:lnSpc>
              <a:buFont typeface="Wingdings" pitchFamily="2" charset="2"/>
              <a:buChar char="v"/>
            </a:pPr>
            <a:r>
              <a:rPr lang="en-US" altLang="zh-CN" sz="1400" dirty="0"/>
              <a:t>Overcomes some issues with real-world applicability of prior learning suites (OpenAI Gym, DeepMind Control Suite)</a:t>
            </a:r>
          </a:p>
          <a:p>
            <a:pPr marL="285750" indent="-285750">
              <a:lnSpc>
                <a:spcPct val="150000"/>
              </a:lnSpc>
              <a:buFont typeface="Wingdings" pitchFamily="2" charset="2"/>
              <a:buChar char="v"/>
            </a:pPr>
            <a:r>
              <a:rPr lang="en-US" sz="1400" dirty="0"/>
              <a:t>environment automates generation of large amounts of labeled trajectories for each task</a:t>
            </a:r>
          </a:p>
          <a:p>
            <a:pPr marL="285750" indent="-285750">
              <a:lnSpc>
                <a:spcPct val="150000"/>
              </a:lnSpc>
              <a:buFont typeface="Wingdings" pitchFamily="2" charset="2"/>
              <a:buChar char="v"/>
            </a:pPr>
            <a:r>
              <a:rPr lang="en-US" sz="1400" dirty="0"/>
              <a:t>Defines a benchmark challenge for standardization of few-shot learning evaluation across methods</a:t>
            </a:r>
          </a:p>
          <a:p>
            <a:pPr marL="285750" indent="-285750">
              <a:lnSpc>
                <a:spcPct val="150000"/>
              </a:lnSpc>
              <a:buFont typeface="Wingdings" pitchFamily="2" charset="2"/>
              <a:buChar char="v"/>
            </a:pPr>
            <a:r>
              <a:rPr lang="en-US" sz="1400" dirty="0"/>
              <a:t>Allows users to easily create and validate their own tasks</a:t>
            </a:r>
            <a:endParaRPr lang="en-US" altLang="zh-CN" sz="1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6" name="Google Shape;66;p14"/>
          <p:cNvSpPr txBox="1">
            <a:spLocks noGrp="1"/>
          </p:cNvSpPr>
          <p:nvPr>
            <p:ph type="sldNum" idx="12"/>
          </p:nvPr>
        </p:nvSpPr>
        <p:spPr/>
        <p:txBody>
          <a:bodyPr/>
          <a:lstStyle/>
          <a:p>
            <a:pPr lvl="0"/>
            <a:fld id="{00000000-1234-1234-1234-123412341234}" type="slidenum">
              <a:rPr lang="en" smtClean="0"/>
              <a:pPr lvl="0"/>
              <a:t>7</a:t>
            </a:fld>
            <a:endParaRPr lang="en"/>
          </a:p>
        </p:txBody>
      </p:sp>
      <p:sp>
        <p:nvSpPr>
          <p:cNvPr id="64" name="Google Shape;64;p14"/>
          <p:cNvSpPr txBox="1">
            <a:spLocks noGrp="1"/>
          </p:cNvSpPr>
          <p:nvPr>
            <p:ph type="title"/>
          </p:nvPr>
        </p:nvSpPr>
        <p:spPr/>
        <p:txBody>
          <a:bodyPr/>
          <a:lstStyle/>
          <a:p>
            <a:pPr lvl="0"/>
            <a:r>
              <a:rPr lang="en-US" dirty="0"/>
              <a:t>Motivation</a:t>
            </a:r>
          </a:p>
        </p:txBody>
      </p:sp>
      <p:sp>
        <p:nvSpPr>
          <p:cNvPr id="25" name="Content Placeholder 24">
            <a:extLst>
              <a:ext uri="{FF2B5EF4-FFF2-40B4-BE49-F238E27FC236}">
                <a16:creationId xmlns:a16="http://schemas.microsoft.com/office/drawing/2014/main" id="{C9257080-E8C5-2341-8377-21ECCCB7A7C2}"/>
              </a:ext>
            </a:extLst>
          </p:cNvPr>
          <p:cNvSpPr>
            <a:spLocks noGrp="1"/>
          </p:cNvSpPr>
          <p:nvPr>
            <p:ph idx="1"/>
          </p:nvPr>
        </p:nvSpPr>
        <p:spPr/>
        <p:txBody>
          <a:bodyPr/>
          <a:lstStyle/>
          <a:p>
            <a:r>
              <a:rPr lang="en-US" sz="1450" dirty="0"/>
              <a:t>Comparing few-shot learning performance is important for generalizability</a:t>
            </a:r>
          </a:p>
          <a:p>
            <a:endParaRPr lang="en-US" sz="1450" dirty="0"/>
          </a:p>
          <a:p>
            <a:r>
              <a:rPr lang="en-US" sz="1450" dirty="0"/>
              <a:t>Robot manipulation tasks are poorly defined</a:t>
            </a:r>
          </a:p>
          <a:p>
            <a:pPr lvl="1"/>
            <a:r>
              <a:rPr lang="en-US" sz="1050" dirty="0"/>
              <a:t>Put red apple in green bowl vs Put green apple in red bowl</a:t>
            </a:r>
          </a:p>
          <a:p>
            <a:pPr lvl="1"/>
            <a:endParaRPr lang="en-US" sz="1050" dirty="0"/>
          </a:p>
          <a:p>
            <a:pPr lvl="1"/>
            <a:endParaRPr lang="en-US" sz="1050" dirty="0"/>
          </a:p>
          <a:p>
            <a:pPr lvl="1"/>
            <a:endParaRPr lang="en-US" sz="1050" dirty="0"/>
          </a:p>
          <a:p>
            <a:pPr marL="114300" indent="0">
              <a:buNone/>
            </a:pPr>
            <a:endParaRPr lang="en-US" sz="1500" dirty="0"/>
          </a:p>
          <a:p>
            <a:pPr lvl="1"/>
            <a:endParaRPr lang="en-US" sz="1100" dirty="0"/>
          </a:p>
        </p:txBody>
      </p:sp>
    </p:spTree>
    <p:extLst>
      <p:ext uri="{BB962C8B-B14F-4D97-AF65-F5344CB8AC3E}">
        <p14:creationId xmlns:p14="http://schemas.microsoft.com/office/powerpoint/2010/main" val="22746674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4" name="Google Shape;164;p2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70</a:t>
            </a:fld>
            <a:endParaRPr dirty="0"/>
          </a:p>
        </p:txBody>
      </p:sp>
      <p:sp>
        <p:nvSpPr>
          <p:cNvPr id="162" name="Google Shape;162;p2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Questions For Discussion (hidden)</a:t>
            </a:r>
            <a:endParaRPr dirty="0"/>
          </a:p>
        </p:txBody>
      </p:sp>
      <p:sp>
        <p:nvSpPr>
          <p:cNvPr id="8" name="Content Placeholder 2">
            <a:extLst>
              <a:ext uri="{FF2B5EF4-FFF2-40B4-BE49-F238E27FC236}">
                <a16:creationId xmlns:a16="http://schemas.microsoft.com/office/drawing/2014/main" id="{091DC575-223A-C94A-A001-89220D6317E7}"/>
              </a:ext>
            </a:extLst>
          </p:cNvPr>
          <p:cNvSpPr txBox="1">
            <a:spLocks/>
          </p:cNvSpPr>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buFont typeface="Wingdings" pitchFamily="2" charset="2"/>
              <a:buChar char="v"/>
            </a:pPr>
            <a:r>
              <a:rPr lang="en-US" altLang="zh-CN" sz="1400" dirty="0"/>
              <a:t>Benchmark datasets have enabled great progress in fields like Vision and NLP. However, these datasets largely consist of “real” data. Given that most RL benchmarks are entirely in simulation, how useful are these datasets for generalizing to the real-world? What are the key differences between simulation and real-world tasks/scenes that contribute to this generalization gap?</a:t>
            </a:r>
          </a:p>
          <a:p>
            <a:pPr marL="285750" indent="-285750">
              <a:lnSpc>
                <a:spcPct val="150000"/>
              </a:lnSpc>
              <a:buFont typeface="Wingdings" pitchFamily="2" charset="2"/>
              <a:buChar char="v"/>
            </a:pPr>
            <a:r>
              <a:rPr lang="en-US" altLang="zh-CN" sz="1400" dirty="0"/>
              <a:t>Are large scale Robot Learning benchmarks like these more useful for Imitation Learning or RL algorithms? Why? Can RL algorithms leverage these demonstrations to reduce sample complexity and exploration (policy optimization using demonstrations)?</a:t>
            </a:r>
          </a:p>
          <a:p>
            <a:pPr marL="285750" indent="-285750">
              <a:lnSpc>
                <a:spcPct val="150000"/>
              </a:lnSpc>
              <a:buFont typeface="Wingdings" pitchFamily="2" charset="2"/>
              <a:buChar char="v"/>
            </a:pPr>
            <a:r>
              <a:rPr lang="en-US" altLang="zh-CN" sz="1400" dirty="0"/>
              <a:t>Will robot learning algorithms that are trained entirely in simulation and evaluated on real-world tasks always suffer a generalization gap compared to algorithms that are trained on real-world data, or do you think clever techniques can reconcile this gap? Other than domain randomization, what techniques can be used for this?</a:t>
            </a:r>
          </a:p>
          <a:p>
            <a:pPr marL="285750" indent="-285750">
              <a:lnSpc>
                <a:spcPct val="150000"/>
              </a:lnSpc>
              <a:buFont typeface="Wingdings" pitchFamily="2" charset="2"/>
              <a:buChar char="v"/>
            </a:pPr>
            <a:endParaRPr lang="en-US" altLang="zh-CN" sz="1400" dirty="0"/>
          </a:p>
          <a:p>
            <a:pPr marL="285750" indent="-285750">
              <a:lnSpc>
                <a:spcPct val="150000"/>
              </a:lnSpc>
              <a:buFont typeface="Wingdings" pitchFamily="2" charset="2"/>
              <a:buChar char="v"/>
            </a:pPr>
            <a:endParaRPr lang="en-US" altLang="zh-CN" sz="1400" dirty="0"/>
          </a:p>
        </p:txBody>
      </p:sp>
    </p:spTree>
    <p:extLst>
      <p:ext uri="{BB962C8B-B14F-4D97-AF65-F5344CB8AC3E}">
        <p14:creationId xmlns:p14="http://schemas.microsoft.com/office/powerpoint/2010/main" val="76821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6" name="Google Shape;66;p14"/>
          <p:cNvSpPr txBox="1">
            <a:spLocks noGrp="1"/>
          </p:cNvSpPr>
          <p:nvPr>
            <p:ph type="sldNum" idx="12"/>
          </p:nvPr>
        </p:nvSpPr>
        <p:spPr/>
        <p:txBody>
          <a:bodyPr/>
          <a:lstStyle/>
          <a:p>
            <a:pPr lvl="0"/>
            <a:fld id="{00000000-1234-1234-1234-123412341234}" type="slidenum">
              <a:rPr lang="en" smtClean="0"/>
              <a:pPr lvl="0"/>
              <a:t>8</a:t>
            </a:fld>
            <a:endParaRPr lang="en"/>
          </a:p>
        </p:txBody>
      </p:sp>
      <p:sp>
        <p:nvSpPr>
          <p:cNvPr id="64" name="Google Shape;64;p14"/>
          <p:cNvSpPr txBox="1">
            <a:spLocks noGrp="1"/>
          </p:cNvSpPr>
          <p:nvPr>
            <p:ph type="title"/>
          </p:nvPr>
        </p:nvSpPr>
        <p:spPr/>
        <p:txBody>
          <a:bodyPr/>
          <a:lstStyle/>
          <a:p>
            <a:pPr lvl="0"/>
            <a:r>
              <a:rPr lang="en-US" dirty="0"/>
              <a:t>Motivation</a:t>
            </a:r>
          </a:p>
        </p:txBody>
      </p:sp>
      <p:sp>
        <p:nvSpPr>
          <p:cNvPr id="25" name="Content Placeholder 24">
            <a:extLst>
              <a:ext uri="{FF2B5EF4-FFF2-40B4-BE49-F238E27FC236}">
                <a16:creationId xmlns:a16="http://schemas.microsoft.com/office/drawing/2014/main" id="{C9257080-E8C5-2341-8377-21ECCCB7A7C2}"/>
              </a:ext>
            </a:extLst>
          </p:cNvPr>
          <p:cNvSpPr>
            <a:spLocks noGrp="1"/>
          </p:cNvSpPr>
          <p:nvPr>
            <p:ph idx="1"/>
          </p:nvPr>
        </p:nvSpPr>
        <p:spPr/>
        <p:txBody>
          <a:bodyPr/>
          <a:lstStyle/>
          <a:p>
            <a:r>
              <a:rPr lang="en-US" sz="1450" dirty="0"/>
              <a:t>Comparing few-shot learning performance is important for generalizability</a:t>
            </a:r>
          </a:p>
          <a:p>
            <a:endParaRPr lang="en-US" sz="1450" dirty="0"/>
          </a:p>
          <a:p>
            <a:r>
              <a:rPr lang="en-US" sz="1450" dirty="0"/>
              <a:t>Robot manipulation tasks are poorly defined</a:t>
            </a:r>
          </a:p>
          <a:p>
            <a:pPr lvl="1"/>
            <a:r>
              <a:rPr lang="en-US" sz="1050" dirty="0"/>
              <a:t>Put red apple in green bowl vs Put green apple in red bowl</a:t>
            </a:r>
          </a:p>
          <a:p>
            <a:pPr lvl="1"/>
            <a:endParaRPr lang="en-US" sz="1050" dirty="0"/>
          </a:p>
          <a:p>
            <a:r>
              <a:rPr lang="en-US" sz="1450" dirty="0"/>
              <a:t>Difficult to standardize tasks in zero-shot/few-shot learning frameworks</a:t>
            </a:r>
            <a:endParaRPr lang="en-US" sz="1050" dirty="0"/>
          </a:p>
          <a:p>
            <a:pPr lvl="1"/>
            <a:endParaRPr lang="en-US" sz="1000" dirty="0"/>
          </a:p>
          <a:p>
            <a:pPr lvl="1"/>
            <a:endParaRPr lang="en-US" sz="1050" dirty="0"/>
          </a:p>
          <a:p>
            <a:pPr lvl="1"/>
            <a:endParaRPr lang="en-US" sz="1050" dirty="0"/>
          </a:p>
          <a:p>
            <a:pPr marL="114300" indent="0">
              <a:buNone/>
            </a:pPr>
            <a:endParaRPr lang="en-US" sz="1500" dirty="0"/>
          </a:p>
          <a:p>
            <a:pPr lvl="1"/>
            <a:endParaRPr lang="en-US" sz="1100" dirty="0"/>
          </a:p>
        </p:txBody>
      </p:sp>
    </p:spTree>
    <p:extLst>
      <p:ext uri="{BB962C8B-B14F-4D97-AF65-F5344CB8AC3E}">
        <p14:creationId xmlns:p14="http://schemas.microsoft.com/office/powerpoint/2010/main" val="419185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6" name="Google Shape;66;p14"/>
          <p:cNvSpPr txBox="1">
            <a:spLocks noGrp="1"/>
          </p:cNvSpPr>
          <p:nvPr>
            <p:ph type="sldNum" idx="12"/>
          </p:nvPr>
        </p:nvSpPr>
        <p:spPr/>
        <p:txBody>
          <a:bodyPr/>
          <a:lstStyle/>
          <a:p>
            <a:pPr lvl="0"/>
            <a:fld id="{00000000-1234-1234-1234-123412341234}" type="slidenum">
              <a:rPr lang="en" smtClean="0"/>
              <a:pPr lvl="0"/>
              <a:t>9</a:t>
            </a:fld>
            <a:endParaRPr lang="en"/>
          </a:p>
        </p:txBody>
      </p:sp>
      <p:sp>
        <p:nvSpPr>
          <p:cNvPr id="64" name="Google Shape;64;p14"/>
          <p:cNvSpPr txBox="1">
            <a:spLocks noGrp="1"/>
          </p:cNvSpPr>
          <p:nvPr>
            <p:ph type="title"/>
          </p:nvPr>
        </p:nvSpPr>
        <p:spPr/>
        <p:txBody>
          <a:bodyPr/>
          <a:lstStyle/>
          <a:p>
            <a:pPr lvl="0"/>
            <a:r>
              <a:rPr lang="en-US" dirty="0"/>
              <a:t>Motivation</a:t>
            </a:r>
          </a:p>
        </p:txBody>
      </p:sp>
      <p:sp>
        <p:nvSpPr>
          <p:cNvPr id="25" name="Content Placeholder 24">
            <a:extLst>
              <a:ext uri="{FF2B5EF4-FFF2-40B4-BE49-F238E27FC236}">
                <a16:creationId xmlns:a16="http://schemas.microsoft.com/office/drawing/2014/main" id="{C9257080-E8C5-2341-8377-21ECCCB7A7C2}"/>
              </a:ext>
            </a:extLst>
          </p:cNvPr>
          <p:cNvSpPr>
            <a:spLocks noGrp="1"/>
          </p:cNvSpPr>
          <p:nvPr>
            <p:ph idx="1"/>
          </p:nvPr>
        </p:nvSpPr>
        <p:spPr/>
        <p:txBody>
          <a:bodyPr/>
          <a:lstStyle/>
          <a:p>
            <a:r>
              <a:rPr lang="en-US" sz="1450" dirty="0"/>
              <a:t>Comparing few-shot learning performance is important for generalizability</a:t>
            </a:r>
          </a:p>
          <a:p>
            <a:endParaRPr lang="en-US" sz="1450" dirty="0"/>
          </a:p>
          <a:p>
            <a:r>
              <a:rPr lang="en-US" sz="1450" dirty="0"/>
              <a:t>Robot manipulation tasks are poorly defined</a:t>
            </a:r>
          </a:p>
          <a:p>
            <a:pPr lvl="1"/>
            <a:r>
              <a:rPr lang="en-US" sz="1050" dirty="0"/>
              <a:t>Put red apple in green bowl vs Put green apple in red bowl</a:t>
            </a:r>
          </a:p>
          <a:p>
            <a:pPr lvl="1"/>
            <a:endParaRPr lang="en-US" sz="1050" dirty="0"/>
          </a:p>
          <a:p>
            <a:r>
              <a:rPr lang="en-US" sz="1450" dirty="0"/>
              <a:t>Difficult to standardize tasks in zero-shot/few-shot learning frameworks</a:t>
            </a:r>
            <a:endParaRPr lang="en-US" sz="1050" dirty="0"/>
          </a:p>
          <a:p>
            <a:pPr lvl="1"/>
            <a:endParaRPr lang="en-US" sz="1000" dirty="0"/>
          </a:p>
          <a:p>
            <a:r>
              <a:rPr lang="en-US" sz="1450" dirty="0"/>
              <a:t>Evaluation / comparison of diverse robot learning algorithms (RL, IRL, IL) becomes difficult</a:t>
            </a:r>
            <a:endParaRPr lang="en-US" sz="1850" dirty="0"/>
          </a:p>
          <a:p>
            <a:pPr lvl="1"/>
            <a:endParaRPr lang="en-US" sz="1050" dirty="0"/>
          </a:p>
          <a:p>
            <a:pPr lvl="1"/>
            <a:endParaRPr lang="en-US" sz="1050" dirty="0"/>
          </a:p>
          <a:p>
            <a:pPr marL="114300" indent="0">
              <a:buNone/>
            </a:pPr>
            <a:endParaRPr lang="en-US" sz="1500" dirty="0"/>
          </a:p>
          <a:p>
            <a:pPr lvl="1"/>
            <a:endParaRPr lang="en-US" sz="1100" dirty="0"/>
          </a:p>
        </p:txBody>
      </p:sp>
    </p:spTree>
    <p:extLst>
      <p:ext uri="{BB962C8B-B14F-4D97-AF65-F5344CB8AC3E}">
        <p14:creationId xmlns:p14="http://schemas.microsoft.com/office/powerpoint/2010/main" val="216572071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1635</TotalTime>
  <Words>2933</Words>
  <Application>Microsoft Office PowerPoint</Application>
  <PresentationFormat>On-screen Show (16:9)</PresentationFormat>
  <Paragraphs>532</Paragraphs>
  <Slides>70</Slides>
  <Notes>70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Helvetica Neue</vt:lpstr>
      <vt:lpstr>Wingdings</vt:lpstr>
      <vt:lpstr>Simple Light</vt:lpstr>
      <vt:lpstr>RLBench: The Robot Learning Benchmark &amp; Learning Environment</vt:lpstr>
      <vt:lpstr>Motivation</vt:lpstr>
      <vt:lpstr>Motivation</vt:lpstr>
      <vt:lpstr>Motivation</vt:lpstr>
      <vt:lpstr>Motivation</vt:lpstr>
      <vt:lpstr>Motivation</vt:lpstr>
      <vt:lpstr>Motivation</vt:lpstr>
      <vt:lpstr>Motivation</vt:lpstr>
      <vt:lpstr>Motivation</vt:lpstr>
      <vt:lpstr>Motivation</vt:lpstr>
      <vt:lpstr>Motivation</vt:lpstr>
      <vt:lpstr>Motivation</vt:lpstr>
      <vt:lpstr>Motivation</vt:lpstr>
      <vt:lpstr>Motivation</vt:lpstr>
      <vt:lpstr>Related Work</vt:lpstr>
      <vt:lpstr>Related Work</vt:lpstr>
      <vt:lpstr>Related Work</vt:lpstr>
      <vt:lpstr>Related Work</vt:lpstr>
      <vt:lpstr>Related Work</vt:lpstr>
      <vt:lpstr>Related Work</vt:lpstr>
      <vt:lpstr>Related Work</vt:lpstr>
      <vt:lpstr>Related Work</vt:lpstr>
      <vt:lpstr>Related Work</vt:lpstr>
      <vt:lpstr>Related Work</vt:lpstr>
      <vt:lpstr>Related Work</vt:lpstr>
      <vt:lpstr>Related Work</vt:lpstr>
      <vt:lpstr>Related Work</vt:lpstr>
      <vt:lpstr>Related Work</vt:lpstr>
      <vt:lpstr>Key Insights</vt:lpstr>
      <vt:lpstr>Problem Setting - RLBench</vt:lpstr>
      <vt:lpstr>Problem Setting</vt:lpstr>
      <vt:lpstr>Problem Setting</vt:lpstr>
      <vt:lpstr>Problem Setting</vt:lpstr>
      <vt:lpstr>Problem Setting</vt:lpstr>
      <vt:lpstr>Problem Setting</vt:lpstr>
      <vt:lpstr>Problem Setting</vt:lpstr>
      <vt:lpstr>Problem Setting</vt:lpstr>
      <vt:lpstr>Problem Setting</vt:lpstr>
      <vt:lpstr>RLBench – Generating Demonstrations</vt:lpstr>
      <vt:lpstr>RLBench – Generating Demonstrations</vt:lpstr>
      <vt:lpstr>RLBench – Generating Demonstrations</vt:lpstr>
      <vt:lpstr>RLBench – Generating Demonstrations</vt:lpstr>
      <vt:lpstr>RLBench – Generating Demonstrations</vt:lpstr>
      <vt:lpstr>RLBench – Scene</vt:lpstr>
      <vt:lpstr>RLBench – Scene</vt:lpstr>
      <vt:lpstr>RLBench – Scene</vt:lpstr>
      <vt:lpstr>RLBench - Environment</vt:lpstr>
      <vt:lpstr>RLBench - Environment</vt:lpstr>
      <vt:lpstr>RLBench - Environment</vt:lpstr>
      <vt:lpstr>RLBench – Adding Tasks</vt:lpstr>
      <vt:lpstr>RLBench – Adding Tasks</vt:lpstr>
      <vt:lpstr>RLBench – Adding Tasks</vt:lpstr>
      <vt:lpstr>RLBench – Adding Tasks</vt:lpstr>
      <vt:lpstr>RLBench – Adding Tasks</vt:lpstr>
      <vt:lpstr>RLBench – Adding Tasks</vt:lpstr>
      <vt:lpstr>Few-Shot Challenge v1.0</vt:lpstr>
      <vt:lpstr>Few-Shot Challenge v1.0</vt:lpstr>
      <vt:lpstr>Few-Shot Challenge v1.0</vt:lpstr>
      <vt:lpstr>Few-Shot Challenge v1.0</vt:lpstr>
      <vt:lpstr>Few-Shot Challenge v1.0</vt:lpstr>
      <vt:lpstr>Few-Shot Challenge v1.0</vt:lpstr>
      <vt:lpstr>Few-Shot Challenge v1.0</vt:lpstr>
      <vt:lpstr>Few-Shot Challenge v1.0</vt:lpstr>
      <vt:lpstr>Few-Shot Challenge v1.0</vt:lpstr>
      <vt:lpstr>Limitations/Critiques</vt:lpstr>
      <vt:lpstr>Future Work for Paper / Reading</vt:lpstr>
      <vt:lpstr>Future Work</vt:lpstr>
      <vt:lpstr>Extended Readings</vt:lpstr>
      <vt:lpstr>Summary</vt:lpstr>
      <vt:lpstr>Questions For Discussion (hidden)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 </dc:title>
  <cp:lastModifiedBy>Somayazulu, Arjun R</cp:lastModifiedBy>
  <cp:revision>200</cp:revision>
  <dcterms:modified xsi:type="dcterms:W3CDTF">2022-10-24T21:17:48Z</dcterms:modified>
</cp:coreProperties>
</file>