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8" r:id="rId9"/>
    <p:sldId id="270" r:id="rId10"/>
    <p:sldId id="27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/>
    <p:restoredTop sz="94789"/>
  </p:normalViewPr>
  <p:slideViewPr>
    <p:cSldViewPr snapToGrid="0" snapToObjects="1">
      <p:cViewPr varScale="1">
        <p:scale>
          <a:sx n="156" d="100"/>
          <a:sy n="156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3231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CS395T: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Advanced Robot Manipulation and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Tutorial on: [</a:t>
            </a:r>
            <a:r>
              <a:rPr lang="en" sz="3600" dirty="0"/>
              <a:t>Title of topic]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Summary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Approximately one bullet for each of the following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Problem the reading is discussing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Main methodology: key idea and technical implementation</a:t>
            </a:r>
            <a:endParaRPr lang="en-US" altLang="zh-CN" sz="1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Limitations/Assumptions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did they demonstrate? (tighter theoretical bounds, state of the art performance on X, </a:t>
            </a:r>
            <a:r>
              <a:rPr lang="en-US" altLang="zh-CN" sz="1400" dirty="0" err="1"/>
              <a:t>etc</a:t>
            </a:r>
            <a:r>
              <a:rPr lang="en-US" altLang="zh-CN" sz="14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Applications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</a:t>
            </a:r>
            <a:r>
              <a:rPr lang="en-US" altLang="zh-CN" sz="1400" b="1" dirty="0"/>
              <a:t>challenges</a:t>
            </a:r>
            <a:r>
              <a:rPr lang="en-US" altLang="zh-CN" sz="1400" dirty="0"/>
              <a:t> arising from the 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This may require more time than in a paper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there was another way of doing this before, explain 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Usually this has less relevance in a tutorial paper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model, algorithm or framework (diagrams, 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Very important: what is assumed given and what not?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Any proofs or mathematical background necessary to understand the method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Application Examples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Include some examples of papers following this methodology and explain briefly how they apply it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 (before the papers in the next sections), include pointers to that. But don’t limit your discussion only to the problems / limitations that have already been addressed, be critical.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References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449</Words>
  <Application>Microsoft Macintosh PowerPoint</Application>
  <PresentationFormat>On-screen Show (16:9)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Helvetica Neue</vt:lpstr>
      <vt:lpstr>Wingdings</vt:lpstr>
      <vt:lpstr>Simple Light</vt:lpstr>
      <vt:lpstr>Tutorial on: [Title of topic]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Application Examples</vt:lpstr>
      <vt:lpstr>Critique / Limitations / Open Issues </vt:lpstr>
      <vt:lpstr>References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Roberto Martín-Martín</cp:lastModifiedBy>
  <cp:revision>201</cp:revision>
  <dcterms:modified xsi:type="dcterms:W3CDTF">2024-01-21T22:18:43Z</dcterms:modified>
</cp:coreProperties>
</file>