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90" r:id="rId3"/>
    <p:sldId id="272" r:id="rId4"/>
    <p:sldId id="270" r:id="rId5"/>
    <p:sldId id="275" r:id="rId6"/>
    <p:sldId id="276" r:id="rId7"/>
    <p:sldId id="273" r:id="rId8"/>
    <p:sldId id="274" r:id="rId9"/>
    <p:sldId id="297" r:id="rId10"/>
    <p:sldId id="277" r:id="rId11"/>
    <p:sldId id="296" r:id="rId12"/>
    <p:sldId id="278" r:id="rId13"/>
    <p:sldId id="279" r:id="rId14"/>
    <p:sldId id="280" r:id="rId15"/>
    <p:sldId id="292" r:id="rId16"/>
    <p:sldId id="291" r:id="rId17"/>
    <p:sldId id="271" r:id="rId18"/>
    <p:sldId id="281" r:id="rId19"/>
    <p:sldId id="289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3" r:id="rId28"/>
    <p:sldId id="294" r:id="rId29"/>
    <p:sldId id="295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E193502-88EF-484C-9D84-6D4E932B7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50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4F14C5-BBF5-4892-A299-5040DBFA49BA}" type="slidenum">
              <a:rPr lang="en-US" sz="1300">
                <a:latin typeface="Times New Roman" pitchFamily="18" charset="0"/>
              </a:rPr>
              <a:pPr eaLnBrk="1" hangingPunct="1"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BBCB-8A7C-4619-983F-7D3005CE4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8498-D384-4D78-B017-88F24647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52400"/>
            <a:ext cx="21717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3627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A4B7-1491-4E83-A46D-25AB2CD3B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Tries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1889-5E2B-46FB-979E-4D4C09D5E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EC88-55FD-4967-894D-4403F6165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A92D-A687-4223-B8A5-996067AC1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276B2-3EAD-46E0-AE4E-50FE17229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3897-641B-4EEC-9363-68EC81721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34C8-8AF3-43BF-AC50-6402D55AF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7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4CB4-3169-4723-9307-F5FF6C364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3129-F676-4013-AA34-1A8916CA6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1" smtClean="0">
                <a:latin typeface="Arial" pitchFamily="34" charset="0"/>
              </a:defRPr>
            </a:lvl1pPr>
          </a:lstStyle>
          <a:p>
            <a:pPr>
              <a:defRPr/>
            </a:pPr>
            <a:fld id="{1C3C8A8D-6CB0-4F3B-80A2-9EF5A5DED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8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dward_Fredk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rag.com/why-cant-some-people-see-magic-eye-pictures-an-investiga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3wiGSXbeQ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l.acm.org/citation.cfm?id=145789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0682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Topic 25 </a:t>
            </a:r>
            <a:br>
              <a:rPr lang="en-US" dirty="0"/>
            </a:br>
            <a:r>
              <a:rPr lang="en-US" dirty="0"/>
              <a:t>Tries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19200"/>
            <a:ext cx="8839200" cy="5562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dirty="0"/>
              <a:t>“In 1959, </a:t>
            </a:r>
            <a:r>
              <a:rPr lang="en-US" sz="2800" dirty="0">
                <a:hlinkClick r:id="rId3"/>
              </a:rPr>
              <a:t>(Edward) </a:t>
            </a:r>
            <a:r>
              <a:rPr lang="en-US" sz="2800" dirty="0" err="1">
                <a:hlinkClick r:id="rId3"/>
              </a:rPr>
              <a:t>Fredkin</a:t>
            </a:r>
            <a:r>
              <a:rPr lang="en-US" sz="2800" dirty="0">
                <a:hlinkClick r:id="rId3"/>
              </a:rPr>
              <a:t> </a:t>
            </a:r>
            <a:r>
              <a:rPr lang="en-US" sz="2800" dirty="0"/>
              <a:t>recommended</a:t>
            </a:r>
            <a:br>
              <a:rPr lang="en-US" sz="2800" dirty="0"/>
            </a:br>
            <a:r>
              <a:rPr lang="en-US" sz="2800" dirty="0"/>
              <a:t>that BBN (Bolt, </a:t>
            </a:r>
            <a:r>
              <a:rPr lang="en-US" sz="2800" dirty="0" err="1"/>
              <a:t>Beranek</a:t>
            </a:r>
            <a:r>
              <a:rPr lang="en-US" sz="2800" dirty="0"/>
              <a:t> and Newman, now </a:t>
            </a:r>
            <a:br>
              <a:rPr lang="en-US" sz="2800" dirty="0"/>
            </a:br>
            <a:r>
              <a:rPr lang="en-US" sz="2800" dirty="0"/>
              <a:t>BBN Technologies) purchase the very first</a:t>
            </a:r>
            <a:br>
              <a:rPr lang="en-US" sz="2800" dirty="0"/>
            </a:br>
            <a:r>
              <a:rPr lang="en-US" sz="2800" dirty="0"/>
              <a:t>PDP-1 to support research projects at </a:t>
            </a:r>
            <a:br>
              <a:rPr lang="en-US" sz="2800" dirty="0"/>
            </a:br>
            <a:r>
              <a:rPr lang="en-US" sz="2800" dirty="0"/>
              <a:t>BBN. </a:t>
            </a:r>
            <a:r>
              <a:rPr lang="en-US" sz="2800" b="1" i="1" dirty="0"/>
              <a:t>The PDP-1 came with no software whatsoever.</a:t>
            </a:r>
            <a:br>
              <a:rPr lang="en-US" sz="2800" b="1" i="1" dirty="0"/>
            </a:br>
            <a:endParaRPr lang="en-US" sz="2800" dirty="0"/>
          </a:p>
          <a:p>
            <a:pPr algn="l" eaLnBrk="1" hangingPunct="1"/>
            <a:r>
              <a:rPr lang="en-US" sz="2800" dirty="0" err="1"/>
              <a:t>Fredkin</a:t>
            </a:r>
            <a:r>
              <a:rPr lang="en-US" sz="2800" dirty="0"/>
              <a:t> wrote a PDP-1 assembler called FRAP (Free of Rules Assembly Program);”</a:t>
            </a:r>
          </a:p>
          <a:p>
            <a:pPr algn="l" eaLnBrk="1" hangingPunct="1"/>
            <a:endParaRPr lang="en-US" sz="2800" dirty="0"/>
          </a:p>
          <a:p>
            <a:pPr algn="l" eaLnBrk="1" hangingPunct="1"/>
            <a:r>
              <a:rPr lang="en-US" sz="2800" dirty="0"/>
              <a:t>Tries were first described by René de la </a:t>
            </a:r>
            <a:r>
              <a:rPr lang="en-US" sz="2800" dirty="0" err="1"/>
              <a:t>Briandais</a:t>
            </a:r>
            <a:r>
              <a:rPr lang="en-US" sz="2800" dirty="0"/>
              <a:t> in </a:t>
            </a:r>
            <a:r>
              <a:rPr lang="en-US" sz="2800" i="1" dirty="0"/>
              <a:t>File searching using variable length keys</a:t>
            </a:r>
            <a:r>
              <a:rPr lang="en-US" sz="2800" b="1" dirty="0"/>
              <a:t>.</a:t>
            </a:r>
          </a:p>
          <a:p>
            <a:pPr algn="l" eaLnBrk="1" hangingPunct="1"/>
            <a:endParaRPr lang="en-US" sz="2800" dirty="0"/>
          </a:p>
          <a:p>
            <a:pPr algn="l" eaLnBrk="1" hangingPunct="1"/>
            <a:endParaRPr lang="en-US" sz="2800" dirty="0"/>
          </a:p>
        </p:txBody>
      </p:sp>
      <p:pic>
        <p:nvPicPr>
          <p:cNvPr id="2" name="Picture 1" descr="Edward Fredk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59" y="1066800"/>
            <a:ext cx="19050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????</a:t>
            </a:r>
          </a:p>
        </p:txBody>
      </p:sp>
      <p:pic>
        <p:nvPicPr>
          <p:cNvPr id="7" name="Content Placeholder 6" descr="Magic eye optical illusions. When eyes are focused looks like a wall paper with multiple dinosaurs. If viewed with eyes unfocused you may be able to see a 3d image of a dinosaur and an egg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" y="914400"/>
            <a:ext cx="8915400" cy="48068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6807" y="5721234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Picture of a Dinosaur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>
            <a:off x="1631576" y="1151965"/>
            <a:ext cx="6060142" cy="4554070"/>
          </a:xfrm>
          <a:custGeom>
            <a:avLst/>
            <a:gdLst>
              <a:gd name="connsiteX0" fmla="*/ 3509683 w 6060142"/>
              <a:gd name="connsiteY0" fmla="*/ 1604682 h 4554070"/>
              <a:gd name="connsiteX1" fmla="*/ 3532095 w 6060142"/>
              <a:gd name="connsiteY1" fmla="*/ 1577788 h 4554070"/>
              <a:gd name="connsiteX2" fmla="*/ 3536577 w 6060142"/>
              <a:gd name="connsiteY2" fmla="*/ 1559859 h 4554070"/>
              <a:gd name="connsiteX3" fmla="*/ 3572436 w 6060142"/>
              <a:gd name="connsiteY3" fmla="*/ 1528482 h 4554070"/>
              <a:gd name="connsiteX4" fmla="*/ 3585883 w 6060142"/>
              <a:gd name="connsiteY4" fmla="*/ 1524000 h 4554070"/>
              <a:gd name="connsiteX5" fmla="*/ 3603812 w 6060142"/>
              <a:gd name="connsiteY5" fmla="*/ 1506070 h 4554070"/>
              <a:gd name="connsiteX6" fmla="*/ 3617259 w 6060142"/>
              <a:gd name="connsiteY6" fmla="*/ 1492623 h 4554070"/>
              <a:gd name="connsiteX7" fmla="*/ 3635189 w 6060142"/>
              <a:gd name="connsiteY7" fmla="*/ 1483659 h 4554070"/>
              <a:gd name="connsiteX8" fmla="*/ 3657600 w 6060142"/>
              <a:gd name="connsiteY8" fmla="*/ 1465729 h 4554070"/>
              <a:gd name="connsiteX9" fmla="*/ 3666565 w 6060142"/>
              <a:gd name="connsiteY9" fmla="*/ 1447800 h 4554070"/>
              <a:gd name="connsiteX10" fmla="*/ 3680012 w 6060142"/>
              <a:gd name="connsiteY10" fmla="*/ 1443317 h 4554070"/>
              <a:gd name="connsiteX11" fmla="*/ 3702424 w 6060142"/>
              <a:gd name="connsiteY11" fmla="*/ 1429870 h 4554070"/>
              <a:gd name="connsiteX12" fmla="*/ 3720353 w 6060142"/>
              <a:gd name="connsiteY12" fmla="*/ 1402976 h 4554070"/>
              <a:gd name="connsiteX13" fmla="*/ 3747248 w 6060142"/>
              <a:gd name="connsiteY13" fmla="*/ 1376082 h 4554070"/>
              <a:gd name="connsiteX14" fmla="*/ 3760695 w 6060142"/>
              <a:gd name="connsiteY14" fmla="*/ 1349188 h 4554070"/>
              <a:gd name="connsiteX15" fmla="*/ 3774142 w 6060142"/>
              <a:gd name="connsiteY15" fmla="*/ 1344706 h 4554070"/>
              <a:gd name="connsiteX16" fmla="*/ 3801036 w 6060142"/>
              <a:gd name="connsiteY16" fmla="*/ 1308847 h 4554070"/>
              <a:gd name="connsiteX17" fmla="*/ 3805518 w 6060142"/>
              <a:gd name="connsiteY17" fmla="*/ 1290917 h 4554070"/>
              <a:gd name="connsiteX18" fmla="*/ 3818965 w 6060142"/>
              <a:gd name="connsiteY18" fmla="*/ 1255059 h 4554070"/>
              <a:gd name="connsiteX19" fmla="*/ 3823448 w 6060142"/>
              <a:gd name="connsiteY19" fmla="*/ 1232647 h 4554070"/>
              <a:gd name="connsiteX20" fmla="*/ 3850342 w 6060142"/>
              <a:gd name="connsiteY20" fmla="*/ 1187823 h 4554070"/>
              <a:gd name="connsiteX21" fmla="*/ 3890683 w 6060142"/>
              <a:gd name="connsiteY21" fmla="*/ 1129553 h 4554070"/>
              <a:gd name="connsiteX22" fmla="*/ 3908612 w 6060142"/>
              <a:gd name="connsiteY22" fmla="*/ 1102659 h 4554070"/>
              <a:gd name="connsiteX23" fmla="*/ 3913095 w 6060142"/>
              <a:gd name="connsiteY23" fmla="*/ 1089211 h 4554070"/>
              <a:gd name="connsiteX24" fmla="*/ 3926542 w 6060142"/>
              <a:gd name="connsiteY24" fmla="*/ 1084729 h 4554070"/>
              <a:gd name="connsiteX25" fmla="*/ 3935506 w 6060142"/>
              <a:gd name="connsiteY25" fmla="*/ 1071282 h 4554070"/>
              <a:gd name="connsiteX26" fmla="*/ 3939989 w 6060142"/>
              <a:gd name="connsiteY26" fmla="*/ 1057835 h 4554070"/>
              <a:gd name="connsiteX27" fmla="*/ 3953436 w 6060142"/>
              <a:gd name="connsiteY27" fmla="*/ 1048870 h 4554070"/>
              <a:gd name="connsiteX28" fmla="*/ 3966883 w 6060142"/>
              <a:gd name="connsiteY28" fmla="*/ 1004047 h 4554070"/>
              <a:gd name="connsiteX29" fmla="*/ 3971365 w 6060142"/>
              <a:gd name="connsiteY29" fmla="*/ 990600 h 4554070"/>
              <a:gd name="connsiteX30" fmla="*/ 3980330 w 6060142"/>
              <a:gd name="connsiteY30" fmla="*/ 977153 h 4554070"/>
              <a:gd name="connsiteX31" fmla="*/ 3984812 w 6060142"/>
              <a:gd name="connsiteY31" fmla="*/ 963706 h 4554070"/>
              <a:gd name="connsiteX32" fmla="*/ 4011706 w 6060142"/>
              <a:gd name="connsiteY32" fmla="*/ 950259 h 4554070"/>
              <a:gd name="connsiteX33" fmla="*/ 4016189 w 6060142"/>
              <a:gd name="connsiteY33" fmla="*/ 923364 h 4554070"/>
              <a:gd name="connsiteX34" fmla="*/ 4029636 w 6060142"/>
              <a:gd name="connsiteY34" fmla="*/ 909917 h 4554070"/>
              <a:gd name="connsiteX35" fmla="*/ 4038600 w 6060142"/>
              <a:gd name="connsiteY35" fmla="*/ 896470 h 4554070"/>
              <a:gd name="connsiteX36" fmla="*/ 4043083 w 6060142"/>
              <a:gd name="connsiteY36" fmla="*/ 883023 h 4554070"/>
              <a:gd name="connsiteX37" fmla="*/ 4052048 w 6060142"/>
              <a:gd name="connsiteY37" fmla="*/ 869576 h 4554070"/>
              <a:gd name="connsiteX38" fmla="*/ 4069977 w 6060142"/>
              <a:gd name="connsiteY38" fmla="*/ 838200 h 4554070"/>
              <a:gd name="connsiteX39" fmla="*/ 4074459 w 6060142"/>
              <a:gd name="connsiteY39" fmla="*/ 820270 h 4554070"/>
              <a:gd name="connsiteX40" fmla="*/ 4083424 w 6060142"/>
              <a:gd name="connsiteY40" fmla="*/ 806823 h 4554070"/>
              <a:gd name="connsiteX41" fmla="*/ 4096871 w 6060142"/>
              <a:gd name="connsiteY41" fmla="*/ 753035 h 4554070"/>
              <a:gd name="connsiteX42" fmla="*/ 4105836 w 6060142"/>
              <a:gd name="connsiteY42" fmla="*/ 739588 h 4554070"/>
              <a:gd name="connsiteX43" fmla="*/ 4114800 w 6060142"/>
              <a:gd name="connsiteY43" fmla="*/ 721659 h 4554070"/>
              <a:gd name="connsiteX44" fmla="*/ 4141695 w 6060142"/>
              <a:gd name="connsiteY44" fmla="*/ 685800 h 4554070"/>
              <a:gd name="connsiteX45" fmla="*/ 4173071 w 6060142"/>
              <a:gd name="connsiteY45" fmla="*/ 640976 h 4554070"/>
              <a:gd name="connsiteX46" fmla="*/ 4186518 w 6060142"/>
              <a:gd name="connsiteY46" fmla="*/ 627529 h 4554070"/>
              <a:gd name="connsiteX47" fmla="*/ 4231342 w 6060142"/>
              <a:gd name="connsiteY47" fmla="*/ 623047 h 4554070"/>
              <a:gd name="connsiteX48" fmla="*/ 4253753 w 6060142"/>
              <a:gd name="connsiteY48" fmla="*/ 600635 h 4554070"/>
              <a:gd name="connsiteX49" fmla="*/ 4285130 w 6060142"/>
              <a:gd name="connsiteY49" fmla="*/ 578223 h 4554070"/>
              <a:gd name="connsiteX50" fmla="*/ 4312024 w 6060142"/>
              <a:gd name="connsiteY50" fmla="*/ 555811 h 4554070"/>
              <a:gd name="connsiteX51" fmla="*/ 4338918 w 6060142"/>
              <a:gd name="connsiteY51" fmla="*/ 546847 h 4554070"/>
              <a:gd name="connsiteX52" fmla="*/ 4356848 w 6060142"/>
              <a:gd name="connsiteY52" fmla="*/ 524435 h 4554070"/>
              <a:gd name="connsiteX53" fmla="*/ 4397189 w 6060142"/>
              <a:gd name="connsiteY53" fmla="*/ 510988 h 4554070"/>
              <a:gd name="connsiteX54" fmla="*/ 4410636 w 6060142"/>
              <a:gd name="connsiteY54" fmla="*/ 484094 h 4554070"/>
              <a:gd name="connsiteX55" fmla="*/ 4415118 w 6060142"/>
              <a:gd name="connsiteY55" fmla="*/ 470647 h 4554070"/>
              <a:gd name="connsiteX56" fmla="*/ 4459942 w 6060142"/>
              <a:gd name="connsiteY56" fmla="*/ 443753 h 4554070"/>
              <a:gd name="connsiteX57" fmla="*/ 4473389 w 6060142"/>
              <a:gd name="connsiteY57" fmla="*/ 407894 h 4554070"/>
              <a:gd name="connsiteX58" fmla="*/ 4504765 w 6060142"/>
              <a:gd name="connsiteY58" fmla="*/ 389964 h 4554070"/>
              <a:gd name="connsiteX59" fmla="*/ 4522695 w 6060142"/>
              <a:gd name="connsiteY59" fmla="*/ 363070 h 4554070"/>
              <a:gd name="connsiteX60" fmla="*/ 4527177 w 6060142"/>
              <a:gd name="connsiteY60" fmla="*/ 349623 h 4554070"/>
              <a:gd name="connsiteX61" fmla="*/ 4540624 w 6060142"/>
              <a:gd name="connsiteY61" fmla="*/ 340659 h 4554070"/>
              <a:gd name="connsiteX62" fmla="*/ 4554071 w 6060142"/>
              <a:gd name="connsiteY62" fmla="*/ 327211 h 4554070"/>
              <a:gd name="connsiteX63" fmla="*/ 4594412 w 6060142"/>
              <a:gd name="connsiteY63" fmla="*/ 304800 h 4554070"/>
              <a:gd name="connsiteX64" fmla="*/ 4607859 w 6060142"/>
              <a:gd name="connsiteY64" fmla="*/ 300317 h 4554070"/>
              <a:gd name="connsiteX65" fmla="*/ 4621306 w 6060142"/>
              <a:gd name="connsiteY65" fmla="*/ 259976 h 4554070"/>
              <a:gd name="connsiteX66" fmla="*/ 4639236 w 6060142"/>
              <a:gd name="connsiteY66" fmla="*/ 246529 h 4554070"/>
              <a:gd name="connsiteX67" fmla="*/ 4684059 w 6060142"/>
              <a:gd name="connsiteY67" fmla="*/ 224117 h 4554070"/>
              <a:gd name="connsiteX68" fmla="*/ 4697506 w 6060142"/>
              <a:gd name="connsiteY68" fmla="*/ 215153 h 4554070"/>
              <a:gd name="connsiteX69" fmla="*/ 4701989 w 6060142"/>
              <a:gd name="connsiteY69" fmla="*/ 201706 h 4554070"/>
              <a:gd name="connsiteX70" fmla="*/ 4737848 w 6060142"/>
              <a:gd name="connsiteY70" fmla="*/ 183776 h 4554070"/>
              <a:gd name="connsiteX71" fmla="*/ 4742330 w 6060142"/>
              <a:gd name="connsiteY71" fmla="*/ 170329 h 4554070"/>
              <a:gd name="connsiteX72" fmla="*/ 4755777 w 6060142"/>
              <a:gd name="connsiteY72" fmla="*/ 165847 h 4554070"/>
              <a:gd name="connsiteX73" fmla="*/ 4787153 w 6060142"/>
              <a:gd name="connsiteY73" fmla="*/ 152400 h 4554070"/>
              <a:gd name="connsiteX74" fmla="*/ 4867836 w 6060142"/>
              <a:gd name="connsiteY74" fmla="*/ 138953 h 4554070"/>
              <a:gd name="connsiteX75" fmla="*/ 4881283 w 6060142"/>
              <a:gd name="connsiteY75" fmla="*/ 129988 h 4554070"/>
              <a:gd name="connsiteX76" fmla="*/ 4894730 w 6060142"/>
              <a:gd name="connsiteY76" fmla="*/ 125506 h 4554070"/>
              <a:gd name="connsiteX77" fmla="*/ 4921624 w 6060142"/>
              <a:gd name="connsiteY77" fmla="*/ 107576 h 4554070"/>
              <a:gd name="connsiteX78" fmla="*/ 4926106 w 6060142"/>
              <a:gd name="connsiteY78" fmla="*/ 94129 h 4554070"/>
              <a:gd name="connsiteX79" fmla="*/ 4939553 w 6060142"/>
              <a:gd name="connsiteY79" fmla="*/ 85164 h 4554070"/>
              <a:gd name="connsiteX80" fmla="*/ 5087471 w 6060142"/>
              <a:gd name="connsiteY80" fmla="*/ 89647 h 4554070"/>
              <a:gd name="connsiteX81" fmla="*/ 5100918 w 6060142"/>
              <a:gd name="connsiteY81" fmla="*/ 103094 h 4554070"/>
              <a:gd name="connsiteX82" fmla="*/ 5114365 w 6060142"/>
              <a:gd name="connsiteY82" fmla="*/ 107576 h 4554070"/>
              <a:gd name="connsiteX83" fmla="*/ 5118848 w 6060142"/>
              <a:gd name="connsiteY83" fmla="*/ 121023 h 4554070"/>
              <a:gd name="connsiteX84" fmla="*/ 5145742 w 6060142"/>
              <a:gd name="connsiteY84" fmla="*/ 138953 h 4554070"/>
              <a:gd name="connsiteX85" fmla="*/ 5177118 w 6060142"/>
              <a:gd name="connsiteY85" fmla="*/ 161364 h 4554070"/>
              <a:gd name="connsiteX86" fmla="*/ 5190565 w 6060142"/>
              <a:gd name="connsiteY86" fmla="*/ 165847 h 4554070"/>
              <a:gd name="connsiteX87" fmla="*/ 5204012 w 6060142"/>
              <a:gd name="connsiteY87" fmla="*/ 179294 h 4554070"/>
              <a:gd name="connsiteX88" fmla="*/ 5244353 w 6060142"/>
              <a:gd name="connsiteY88" fmla="*/ 192741 h 4554070"/>
              <a:gd name="connsiteX89" fmla="*/ 5284695 w 6060142"/>
              <a:gd name="connsiteY89" fmla="*/ 224117 h 4554070"/>
              <a:gd name="connsiteX90" fmla="*/ 5298142 w 6060142"/>
              <a:gd name="connsiteY90" fmla="*/ 251011 h 4554070"/>
              <a:gd name="connsiteX91" fmla="*/ 5325036 w 6060142"/>
              <a:gd name="connsiteY91" fmla="*/ 268941 h 4554070"/>
              <a:gd name="connsiteX92" fmla="*/ 5329518 w 6060142"/>
              <a:gd name="connsiteY92" fmla="*/ 291353 h 4554070"/>
              <a:gd name="connsiteX93" fmla="*/ 5342965 w 6060142"/>
              <a:gd name="connsiteY93" fmla="*/ 295835 h 4554070"/>
              <a:gd name="connsiteX94" fmla="*/ 5356412 w 6060142"/>
              <a:gd name="connsiteY94" fmla="*/ 304800 h 4554070"/>
              <a:gd name="connsiteX95" fmla="*/ 5369859 w 6060142"/>
              <a:gd name="connsiteY95" fmla="*/ 331694 h 4554070"/>
              <a:gd name="connsiteX96" fmla="*/ 5396753 w 6060142"/>
              <a:gd name="connsiteY96" fmla="*/ 340659 h 4554070"/>
              <a:gd name="connsiteX97" fmla="*/ 5410200 w 6060142"/>
              <a:gd name="connsiteY97" fmla="*/ 354106 h 4554070"/>
              <a:gd name="connsiteX98" fmla="*/ 5414683 w 6060142"/>
              <a:gd name="connsiteY98" fmla="*/ 367553 h 4554070"/>
              <a:gd name="connsiteX99" fmla="*/ 5446059 w 6060142"/>
              <a:gd name="connsiteY99" fmla="*/ 412376 h 4554070"/>
              <a:gd name="connsiteX100" fmla="*/ 5468471 w 6060142"/>
              <a:gd name="connsiteY100" fmla="*/ 425823 h 4554070"/>
              <a:gd name="connsiteX101" fmla="*/ 5486400 w 6060142"/>
              <a:gd name="connsiteY101" fmla="*/ 443753 h 4554070"/>
              <a:gd name="connsiteX102" fmla="*/ 5508812 w 6060142"/>
              <a:gd name="connsiteY102" fmla="*/ 488576 h 4554070"/>
              <a:gd name="connsiteX103" fmla="*/ 5513295 w 6060142"/>
              <a:gd name="connsiteY103" fmla="*/ 502023 h 4554070"/>
              <a:gd name="connsiteX104" fmla="*/ 5531224 w 6060142"/>
              <a:gd name="connsiteY104" fmla="*/ 510988 h 4554070"/>
              <a:gd name="connsiteX105" fmla="*/ 5540189 w 6060142"/>
              <a:gd name="connsiteY105" fmla="*/ 537882 h 4554070"/>
              <a:gd name="connsiteX106" fmla="*/ 5553636 w 6060142"/>
              <a:gd name="connsiteY106" fmla="*/ 542364 h 4554070"/>
              <a:gd name="connsiteX107" fmla="*/ 5567083 w 6060142"/>
              <a:gd name="connsiteY107" fmla="*/ 582706 h 4554070"/>
              <a:gd name="connsiteX108" fmla="*/ 5589495 w 6060142"/>
              <a:gd name="connsiteY108" fmla="*/ 618564 h 4554070"/>
              <a:gd name="connsiteX109" fmla="*/ 5616389 w 6060142"/>
              <a:gd name="connsiteY109" fmla="*/ 667870 h 4554070"/>
              <a:gd name="connsiteX110" fmla="*/ 5620871 w 6060142"/>
              <a:gd name="connsiteY110" fmla="*/ 685800 h 4554070"/>
              <a:gd name="connsiteX111" fmla="*/ 5638800 w 6060142"/>
              <a:gd name="connsiteY111" fmla="*/ 721659 h 4554070"/>
              <a:gd name="connsiteX112" fmla="*/ 5652248 w 6060142"/>
              <a:gd name="connsiteY112" fmla="*/ 748553 h 4554070"/>
              <a:gd name="connsiteX113" fmla="*/ 5656730 w 6060142"/>
              <a:gd name="connsiteY113" fmla="*/ 766482 h 4554070"/>
              <a:gd name="connsiteX114" fmla="*/ 5670177 w 6060142"/>
              <a:gd name="connsiteY114" fmla="*/ 802341 h 4554070"/>
              <a:gd name="connsiteX115" fmla="*/ 5683624 w 6060142"/>
              <a:gd name="connsiteY115" fmla="*/ 811306 h 4554070"/>
              <a:gd name="connsiteX116" fmla="*/ 5692589 w 6060142"/>
              <a:gd name="connsiteY116" fmla="*/ 824753 h 4554070"/>
              <a:gd name="connsiteX117" fmla="*/ 5706036 w 6060142"/>
              <a:gd name="connsiteY117" fmla="*/ 833717 h 4554070"/>
              <a:gd name="connsiteX118" fmla="*/ 5719483 w 6060142"/>
              <a:gd name="connsiteY118" fmla="*/ 869576 h 4554070"/>
              <a:gd name="connsiteX119" fmla="*/ 5728448 w 6060142"/>
              <a:gd name="connsiteY119" fmla="*/ 883023 h 4554070"/>
              <a:gd name="connsiteX120" fmla="*/ 5732930 w 6060142"/>
              <a:gd name="connsiteY120" fmla="*/ 900953 h 4554070"/>
              <a:gd name="connsiteX121" fmla="*/ 5741895 w 6060142"/>
              <a:gd name="connsiteY121" fmla="*/ 914400 h 4554070"/>
              <a:gd name="connsiteX122" fmla="*/ 5746377 w 6060142"/>
              <a:gd name="connsiteY122" fmla="*/ 950259 h 4554070"/>
              <a:gd name="connsiteX123" fmla="*/ 5768789 w 6060142"/>
              <a:gd name="connsiteY123" fmla="*/ 954741 h 4554070"/>
              <a:gd name="connsiteX124" fmla="*/ 5786718 w 6060142"/>
              <a:gd name="connsiteY124" fmla="*/ 981635 h 4554070"/>
              <a:gd name="connsiteX125" fmla="*/ 5791200 w 6060142"/>
              <a:gd name="connsiteY125" fmla="*/ 995082 h 4554070"/>
              <a:gd name="connsiteX126" fmla="*/ 5813612 w 6060142"/>
              <a:gd name="connsiteY126" fmla="*/ 1021976 h 4554070"/>
              <a:gd name="connsiteX127" fmla="*/ 5827059 w 6060142"/>
              <a:gd name="connsiteY127" fmla="*/ 1026459 h 4554070"/>
              <a:gd name="connsiteX128" fmla="*/ 5831542 w 6060142"/>
              <a:gd name="connsiteY128" fmla="*/ 1039906 h 4554070"/>
              <a:gd name="connsiteX129" fmla="*/ 5862918 w 6060142"/>
              <a:gd name="connsiteY129" fmla="*/ 1044388 h 4554070"/>
              <a:gd name="connsiteX130" fmla="*/ 5894295 w 6060142"/>
              <a:gd name="connsiteY130" fmla="*/ 1066800 h 4554070"/>
              <a:gd name="connsiteX131" fmla="*/ 5907742 w 6060142"/>
              <a:gd name="connsiteY131" fmla="*/ 1071282 h 4554070"/>
              <a:gd name="connsiteX132" fmla="*/ 5934636 w 6060142"/>
              <a:gd name="connsiteY132" fmla="*/ 1089211 h 4554070"/>
              <a:gd name="connsiteX133" fmla="*/ 5957048 w 6060142"/>
              <a:gd name="connsiteY133" fmla="*/ 1116106 h 4554070"/>
              <a:gd name="connsiteX134" fmla="*/ 5970495 w 6060142"/>
              <a:gd name="connsiteY134" fmla="*/ 1125070 h 4554070"/>
              <a:gd name="connsiteX135" fmla="*/ 5979459 w 6060142"/>
              <a:gd name="connsiteY135" fmla="*/ 1138517 h 4554070"/>
              <a:gd name="connsiteX136" fmla="*/ 5983942 w 6060142"/>
              <a:gd name="connsiteY136" fmla="*/ 1156447 h 4554070"/>
              <a:gd name="connsiteX137" fmla="*/ 5988424 w 6060142"/>
              <a:gd name="connsiteY137" fmla="*/ 1169894 h 4554070"/>
              <a:gd name="connsiteX138" fmla="*/ 6010836 w 6060142"/>
              <a:gd name="connsiteY138" fmla="*/ 1223682 h 4554070"/>
              <a:gd name="connsiteX139" fmla="*/ 6019800 w 6060142"/>
              <a:gd name="connsiteY139" fmla="*/ 1255059 h 4554070"/>
              <a:gd name="connsiteX140" fmla="*/ 6033248 w 6060142"/>
              <a:gd name="connsiteY140" fmla="*/ 1268506 h 4554070"/>
              <a:gd name="connsiteX141" fmla="*/ 6060142 w 6060142"/>
              <a:gd name="connsiteY141" fmla="*/ 1322294 h 4554070"/>
              <a:gd name="connsiteX142" fmla="*/ 6051177 w 6060142"/>
              <a:gd name="connsiteY142" fmla="*/ 1389529 h 4554070"/>
              <a:gd name="connsiteX143" fmla="*/ 6046695 w 6060142"/>
              <a:gd name="connsiteY143" fmla="*/ 1402976 h 4554070"/>
              <a:gd name="connsiteX144" fmla="*/ 6019800 w 6060142"/>
              <a:gd name="connsiteY144" fmla="*/ 1420906 h 4554070"/>
              <a:gd name="connsiteX145" fmla="*/ 5983942 w 6060142"/>
              <a:gd name="connsiteY145" fmla="*/ 1452282 h 4554070"/>
              <a:gd name="connsiteX146" fmla="*/ 5974977 w 6060142"/>
              <a:gd name="connsiteY146" fmla="*/ 1465729 h 4554070"/>
              <a:gd name="connsiteX147" fmla="*/ 5952565 w 6060142"/>
              <a:gd name="connsiteY147" fmla="*/ 1479176 h 4554070"/>
              <a:gd name="connsiteX148" fmla="*/ 5930153 w 6060142"/>
              <a:gd name="connsiteY148" fmla="*/ 1497106 h 4554070"/>
              <a:gd name="connsiteX149" fmla="*/ 5885330 w 6060142"/>
              <a:gd name="connsiteY149" fmla="*/ 1488141 h 4554070"/>
              <a:gd name="connsiteX150" fmla="*/ 5876365 w 6060142"/>
              <a:gd name="connsiteY150" fmla="*/ 1474694 h 4554070"/>
              <a:gd name="connsiteX151" fmla="*/ 5849471 w 6060142"/>
              <a:gd name="connsiteY151" fmla="*/ 1456764 h 4554070"/>
              <a:gd name="connsiteX152" fmla="*/ 5809130 w 6060142"/>
              <a:gd name="connsiteY152" fmla="*/ 1402976 h 4554070"/>
              <a:gd name="connsiteX153" fmla="*/ 5786718 w 6060142"/>
              <a:gd name="connsiteY153" fmla="*/ 1385047 h 4554070"/>
              <a:gd name="connsiteX154" fmla="*/ 5759824 w 6060142"/>
              <a:gd name="connsiteY154" fmla="*/ 1380564 h 4554070"/>
              <a:gd name="connsiteX155" fmla="*/ 5741895 w 6060142"/>
              <a:gd name="connsiteY155" fmla="*/ 1371600 h 4554070"/>
              <a:gd name="connsiteX156" fmla="*/ 5728448 w 6060142"/>
              <a:gd name="connsiteY156" fmla="*/ 1362635 h 4554070"/>
              <a:gd name="connsiteX157" fmla="*/ 5706036 w 6060142"/>
              <a:gd name="connsiteY157" fmla="*/ 1353670 h 4554070"/>
              <a:gd name="connsiteX158" fmla="*/ 5683624 w 6060142"/>
              <a:gd name="connsiteY158" fmla="*/ 1331259 h 4554070"/>
              <a:gd name="connsiteX159" fmla="*/ 5598459 w 6060142"/>
              <a:gd name="connsiteY159" fmla="*/ 1308847 h 4554070"/>
              <a:gd name="connsiteX160" fmla="*/ 5593977 w 6060142"/>
              <a:gd name="connsiteY160" fmla="*/ 1295400 h 4554070"/>
              <a:gd name="connsiteX161" fmla="*/ 5562600 w 6060142"/>
              <a:gd name="connsiteY161" fmla="*/ 1281953 h 4554070"/>
              <a:gd name="connsiteX162" fmla="*/ 5540189 w 6060142"/>
              <a:gd name="connsiteY162" fmla="*/ 1268506 h 4554070"/>
              <a:gd name="connsiteX163" fmla="*/ 5535706 w 6060142"/>
              <a:gd name="connsiteY163" fmla="*/ 1255059 h 4554070"/>
              <a:gd name="connsiteX164" fmla="*/ 5513295 w 6060142"/>
              <a:gd name="connsiteY164" fmla="*/ 1228164 h 4554070"/>
              <a:gd name="connsiteX165" fmla="*/ 5508812 w 6060142"/>
              <a:gd name="connsiteY165" fmla="*/ 1214717 h 4554070"/>
              <a:gd name="connsiteX166" fmla="*/ 5486400 w 6060142"/>
              <a:gd name="connsiteY166" fmla="*/ 1129553 h 4554070"/>
              <a:gd name="connsiteX167" fmla="*/ 5459506 w 6060142"/>
              <a:gd name="connsiteY167" fmla="*/ 1089211 h 4554070"/>
              <a:gd name="connsiteX168" fmla="*/ 5441577 w 6060142"/>
              <a:gd name="connsiteY168" fmla="*/ 1057835 h 4554070"/>
              <a:gd name="connsiteX169" fmla="*/ 5437095 w 6060142"/>
              <a:gd name="connsiteY169" fmla="*/ 1021976 h 4554070"/>
              <a:gd name="connsiteX170" fmla="*/ 5405718 w 6060142"/>
              <a:gd name="connsiteY170" fmla="*/ 981635 h 4554070"/>
              <a:gd name="connsiteX171" fmla="*/ 5392271 w 6060142"/>
              <a:gd name="connsiteY171" fmla="*/ 959223 h 4554070"/>
              <a:gd name="connsiteX172" fmla="*/ 5369859 w 6060142"/>
              <a:gd name="connsiteY172" fmla="*/ 914400 h 4554070"/>
              <a:gd name="connsiteX173" fmla="*/ 5365377 w 6060142"/>
              <a:gd name="connsiteY173" fmla="*/ 896470 h 4554070"/>
              <a:gd name="connsiteX174" fmla="*/ 5307106 w 6060142"/>
              <a:gd name="connsiteY174" fmla="*/ 838200 h 4554070"/>
              <a:gd name="connsiteX175" fmla="*/ 5217459 w 6060142"/>
              <a:gd name="connsiteY175" fmla="*/ 833717 h 4554070"/>
              <a:gd name="connsiteX176" fmla="*/ 5204012 w 6060142"/>
              <a:gd name="connsiteY176" fmla="*/ 829235 h 4554070"/>
              <a:gd name="connsiteX177" fmla="*/ 5127812 w 6060142"/>
              <a:gd name="connsiteY177" fmla="*/ 842682 h 4554070"/>
              <a:gd name="connsiteX178" fmla="*/ 5123330 w 6060142"/>
              <a:gd name="connsiteY178" fmla="*/ 856129 h 4554070"/>
              <a:gd name="connsiteX179" fmla="*/ 5114365 w 6060142"/>
              <a:gd name="connsiteY179" fmla="*/ 900953 h 4554070"/>
              <a:gd name="connsiteX180" fmla="*/ 5118848 w 6060142"/>
              <a:gd name="connsiteY180" fmla="*/ 1048870 h 4554070"/>
              <a:gd name="connsiteX181" fmla="*/ 5141259 w 6060142"/>
              <a:gd name="connsiteY181" fmla="*/ 1111623 h 4554070"/>
              <a:gd name="connsiteX182" fmla="*/ 5145742 w 6060142"/>
              <a:gd name="connsiteY182" fmla="*/ 1143000 h 4554070"/>
              <a:gd name="connsiteX183" fmla="*/ 5154706 w 6060142"/>
              <a:gd name="connsiteY183" fmla="*/ 1165411 h 4554070"/>
              <a:gd name="connsiteX184" fmla="*/ 5172636 w 6060142"/>
              <a:gd name="connsiteY184" fmla="*/ 1210235 h 4554070"/>
              <a:gd name="connsiteX185" fmla="*/ 5177118 w 6060142"/>
              <a:gd name="connsiteY185" fmla="*/ 1223682 h 4554070"/>
              <a:gd name="connsiteX186" fmla="*/ 5186083 w 6060142"/>
              <a:gd name="connsiteY186" fmla="*/ 1241611 h 4554070"/>
              <a:gd name="connsiteX187" fmla="*/ 5190565 w 6060142"/>
              <a:gd name="connsiteY187" fmla="*/ 1290917 h 4554070"/>
              <a:gd name="connsiteX188" fmla="*/ 5199530 w 6060142"/>
              <a:gd name="connsiteY188" fmla="*/ 1313329 h 4554070"/>
              <a:gd name="connsiteX189" fmla="*/ 5226424 w 6060142"/>
              <a:gd name="connsiteY189" fmla="*/ 1358153 h 4554070"/>
              <a:gd name="connsiteX190" fmla="*/ 5239871 w 6060142"/>
              <a:gd name="connsiteY190" fmla="*/ 1376082 h 4554070"/>
              <a:gd name="connsiteX191" fmla="*/ 5253318 w 6060142"/>
              <a:gd name="connsiteY191" fmla="*/ 1389529 h 4554070"/>
              <a:gd name="connsiteX192" fmla="*/ 5257800 w 6060142"/>
              <a:gd name="connsiteY192" fmla="*/ 1411941 h 4554070"/>
              <a:gd name="connsiteX193" fmla="*/ 5266765 w 6060142"/>
              <a:gd name="connsiteY193" fmla="*/ 1425388 h 4554070"/>
              <a:gd name="connsiteX194" fmla="*/ 5271248 w 6060142"/>
              <a:gd name="connsiteY194" fmla="*/ 1456764 h 4554070"/>
              <a:gd name="connsiteX195" fmla="*/ 5284695 w 6060142"/>
              <a:gd name="connsiteY195" fmla="*/ 1510553 h 4554070"/>
              <a:gd name="connsiteX196" fmla="*/ 5289177 w 6060142"/>
              <a:gd name="connsiteY196" fmla="*/ 1555376 h 4554070"/>
              <a:gd name="connsiteX197" fmla="*/ 5298142 w 6060142"/>
              <a:gd name="connsiteY197" fmla="*/ 1618129 h 4554070"/>
              <a:gd name="connsiteX198" fmla="*/ 5293659 w 6060142"/>
              <a:gd name="connsiteY198" fmla="*/ 1680882 h 4554070"/>
              <a:gd name="connsiteX199" fmla="*/ 5289177 w 6060142"/>
              <a:gd name="connsiteY199" fmla="*/ 1725706 h 4554070"/>
              <a:gd name="connsiteX200" fmla="*/ 5275730 w 6060142"/>
              <a:gd name="connsiteY200" fmla="*/ 1730188 h 4554070"/>
              <a:gd name="connsiteX201" fmla="*/ 5257800 w 6060142"/>
              <a:gd name="connsiteY201" fmla="*/ 1734670 h 4554070"/>
              <a:gd name="connsiteX202" fmla="*/ 5127812 w 6060142"/>
              <a:gd name="connsiteY202" fmla="*/ 1725706 h 4554070"/>
              <a:gd name="connsiteX203" fmla="*/ 5069542 w 6060142"/>
              <a:gd name="connsiteY203" fmla="*/ 1721223 h 4554070"/>
              <a:gd name="connsiteX204" fmla="*/ 5056095 w 6060142"/>
              <a:gd name="connsiteY204" fmla="*/ 1707776 h 4554070"/>
              <a:gd name="connsiteX205" fmla="*/ 5042648 w 6060142"/>
              <a:gd name="connsiteY205" fmla="*/ 1698811 h 4554070"/>
              <a:gd name="connsiteX206" fmla="*/ 5029200 w 6060142"/>
              <a:gd name="connsiteY206" fmla="*/ 1680882 h 4554070"/>
              <a:gd name="connsiteX207" fmla="*/ 4993342 w 6060142"/>
              <a:gd name="connsiteY207" fmla="*/ 1671917 h 4554070"/>
              <a:gd name="connsiteX208" fmla="*/ 4979895 w 6060142"/>
              <a:gd name="connsiteY208" fmla="*/ 1667435 h 4554070"/>
              <a:gd name="connsiteX209" fmla="*/ 4966448 w 6060142"/>
              <a:gd name="connsiteY209" fmla="*/ 1658470 h 4554070"/>
              <a:gd name="connsiteX210" fmla="*/ 4953000 w 6060142"/>
              <a:gd name="connsiteY210" fmla="*/ 1645023 h 4554070"/>
              <a:gd name="connsiteX211" fmla="*/ 4939553 w 6060142"/>
              <a:gd name="connsiteY211" fmla="*/ 1640541 h 4554070"/>
              <a:gd name="connsiteX212" fmla="*/ 4912659 w 6060142"/>
              <a:gd name="connsiteY212" fmla="*/ 1604682 h 4554070"/>
              <a:gd name="connsiteX213" fmla="*/ 4908177 w 6060142"/>
              <a:gd name="connsiteY213" fmla="*/ 1591235 h 4554070"/>
              <a:gd name="connsiteX214" fmla="*/ 4899212 w 6060142"/>
              <a:gd name="connsiteY214" fmla="*/ 1577788 h 4554070"/>
              <a:gd name="connsiteX215" fmla="*/ 4814048 w 6060142"/>
              <a:gd name="connsiteY215" fmla="*/ 1541929 h 4554070"/>
              <a:gd name="connsiteX216" fmla="*/ 4769224 w 6060142"/>
              <a:gd name="connsiteY216" fmla="*/ 1515035 h 4554070"/>
              <a:gd name="connsiteX217" fmla="*/ 4755777 w 6060142"/>
              <a:gd name="connsiteY217" fmla="*/ 1506070 h 4554070"/>
              <a:gd name="connsiteX218" fmla="*/ 4737848 w 6060142"/>
              <a:gd name="connsiteY218" fmla="*/ 1501588 h 4554070"/>
              <a:gd name="connsiteX219" fmla="*/ 4724400 w 6060142"/>
              <a:gd name="connsiteY219" fmla="*/ 1488141 h 4554070"/>
              <a:gd name="connsiteX220" fmla="*/ 4684059 w 6060142"/>
              <a:gd name="connsiteY220" fmla="*/ 1474694 h 4554070"/>
              <a:gd name="connsiteX221" fmla="*/ 4621306 w 6060142"/>
              <a:gd name="connsiteY221" fmla="*/ 1483659 h 4554070"/>
              <a:gd name="connsiteX222" fmla="*/ 4607859 w 6060142"/>
              <a:gd name="connsiteY222" fmla="*/ 1488141 h 4554070"/>
              <a:gd name="connsiteX223" fmla="*/ 4580965 w 6060142"/>
              <a:gd name="connsiteY223" fmla="*/ 1519517 h 4554070"/>
              <a:gd name="connsiteX224" fmla="*/ 4589930 w 6060142"/>
              <a:gd name="connsiteY224" fmla="*/ 1600200 h 4554070"/>
              <a:gd name="connsiteX225" fmla="*/ 4603377 w 6060142"/>
              <a:gd name="connsiteY225" fmla="*/ 1680882 h 4554070"/>
              <a:gd name="connsiteX226" fmla="*/ 4594412 w 6060142"/>
              <a:gd name="connsiteY226" fmla="*/ 1788459 h 4554070"/>
              <a:gd name="connsiteX227" fmla="*/ 4585448 w 6060142"/>
              <a:gd name="connsiteY227" fmla="*/ 1833282 h 4554070"/>
              <a:gd name="connsiteX228" fmla="*/ 4554071 w 6060142"/>
              <a:gd name="connsiteY228" fmla="*/ 1949823 h 4554070"/>
              <a:gd name="connsiteX229" fmla="*/ 4531659 w 6060142"/>
              <a:gd name="connsiteY229" fmla="*/ 1981200 h 4554070"/>
              <a:gd name="connsiteX230" fmla="*/ 4522695 w 6060142"/>
              <a:gd name="connsiteY230" fmla="*/ 1994647 h 4554070"/>
              <a:gd name="connsiteX231" fmla="*/ 4495800 w 6060142"/>
              <a:gd name="connsiteY231" fmla="*/ 2030506 h 4554070"/>
              <a:gd name="connsiteX232" fmla="*/ 4482353 w 6060142"/>
              <a:gd name="connsiteY232" fmla="*/ 2061882 h 4554070"/>
              <a:gd name="connsiteX233" fmla="*/ 4477871 w 6060142"/>
              <a:gd name="connsiteY233" fmla="*/ 2079811 h 4554070"/>
              <a:gd name="connsiteX234" fmla="*/ 4468906 w 6060142"/>
              <a:gd name="connsiteY234" fmla="*/ 2111188 h 4554070"/>
              <a:gd name="connsiteX235" fmla="*/ 4464424 w 6060142"/>
              <a:gd name="connsiteY235" fmla="*/ 2124635 h 4554070"/>
              <a:gd name="connsiteX236" fmla="*/ 4455459 w 6060142"/>
              <a:gd name="connsiteY236" fmla="*/ 2138082 h 4554070"/>
              <a:gd name="connsiteX237" fmla="*/ 4442012 w 6060142"/>
              <a:gd name="connsiteY237" fmla="*/ 2187388 h 4554070"/>
              <a:gd name="connsiteX238" fmla="*/ 4428565 w 6060142"/>
              <a:gd name="connsiteY238" fmla="*/ 2299447 h 4554070"/>
              <a:gd name="connsiteX239" fmla="*/ 4415118 w 6060142"/>
              <a:gd name="connsiteY239" fmla="*/ 2330823 h 4554070"/>
              <a:gd name="connsiteX240" fmla="*/ 4410636 w 6060142"/>
              <a:gd name="connsiteY240" fmla="*/ 2348753 h 4554070"/>
              <a:gd name="connsiteX241" fmla="*/ 4406153 w 6060142"/>
              <a:gd name="connsiteY241" fmla="*/ 2362200 h 4554070"/>
              <a:gd name="connsiteX242" fmla="*/ 4383742 w 6060142"/>
              <a:gd name="connsiteY242" fmla="*/ 2371164 h 4554070"/>
              <a:gd name="connsiteX243" fmla="*/ 4379259 w 6060142"/>
              <a:gd name="connsiteY243" fmla="*/ 2389094 h 4554070"/>
              <a:gd name="connsiteX244" fmla="*/ 4365812 w 6060142"/>
              <a:gd name="connsiteY244" fmla="*/ 2398059 h 4554070"/>
              <a:gd name="connsiteX245" fmla="*/ 4343400 w 6060142"/>
              <a:gd name="connsiteY245" fmla="*/ 2424953 h 4554070"/>
              <a:gd name="connsiteX246" fmla="*/ 4338918 w 6060142"/>
              <a:gd name="connsiteY246" fmla="*/ 2438400 h 4554070"/>
              <a:gd name="connsiteX247" fmla="*/ 4325471 w 6060142"/>
              <a:gd name="connsiteY247" fmla="*/ 2442882 h 4554070"/>
              <a:gd name="connsiteX248" fmla="*/ 4312024 w 6060142"/>
              <a:gd name="connsiteY248" fmla="*/ 2451847 h 4554070"/>
              <a:gd name="connsiteX249" fmla="*/ 4298577 w 6060142"/>
              <a:gd name="connsiteY249" fmla="*/ 2469776 h 4554070"/>
              <a:gd name="connsiteX250" fmla="*/ 4285130 w 6060142"/>
              <a:gd name="connsiteY250" fmla="*/ 2501153 h 4554070"/>
              <a:gd name="connsiteX251" fmla="*/ 4267200 w 6060142"/>
              <a:gd name="connsiteY251" fmla="*/ 2514600 h 4554070"/>
              <a:gd name="connsiteX252" fmla="*/ 4262718 w 6060142"/>
              <a:gd name="connsiteY252" fmla="*/ 2537011 h 4554070"/>
              <a:gd name="connsiteX253" fmla="*/ 4249271 w 6060142"/>
              <a:gd name="connsiteY253" fmla="*/ 2541494 h 4554070"/>
              <a:gd name="connsiteX254" fmla="*/ 4240306 w 6060142"/>
              <a:gd name="connsiteY254" fmla="*/ 2559423 h 4554070"/>
              <a:gd name="connsiteX255" fmla="*/ 4231342 w 6060142"/>
              <a:gd name="connsiteY255" fmla="*/ 2604247 h 4554070"/>
              <a:gd name="connsiteX256" fmla="*/ 4217895 w 6060142"/>
              <a:gd name="connsiteY256" fmla="*/ 2613211 h 4554070"/>
              <a:gd name="connsiteX257" fmla="*/ 4208930 w 6060142"/>
              <a:gd name="connsiteY257" fmla="*/ 2626659 h 4554070"/>
              <a:gd name="connsiteX258" fmla="*/ 4195483 w 6060142"/>
              <a:gd name="connsiteY258" fmla="*/ 2635623 h 4554070"/>
              <a:gd name="connsiteX259" fmla="*/ 4191000 w 6060142"/>
              <a:gd name="connsiteY259" fmla="*/ 2649070 h 4554070"/>
              <a:gd name="connsiteX260" fmla="*/ 4182036 w 6060142"/>
              <a:gd name="connsiteY260" fmla="*/ 2667000 h 4554070"/>
              <a:gd name="connsiteX261" fmla="*/ 4173071 w 6060142"/>
              <a:gd name="connsiteY261" fmla="*/ 2680447 h 4554070"/>
              <a:gd name="connsiteX262" fmla="*/ 4164106 w 6060142"/>
              <a:gd name="connsiteY262" fmla="*/ 2702859 h 4554070"/>
              <a:gd name="connsiteX263" fmla="*/ 4150659 w 6060142"/>
              <a:gd name="connsiteY263" fmla="*/ 2720788 h 4554070"/>
              <a:gd name="connsiteX264" fmla="*/ 4146177 w 6060142"/>
              <a:gd name="connsiteY264" fmla="*/ 2756647 h 4554070"/>
              <a:gd name="connsiteX265" fmla="*/ 4128248 w 6060142"/>
              <a:gd name="connsiteY265" fmla="*/ 2770094 h 4554070"/>
              <a:gd name="connsiteX266" fmla="*/ 4114800 w 6060142"/>
              <a:gd name="connsiteY266" fmla="*/ 2837329 h 4554070"/>
              <a:gd name="connsiteX267" fmla="*/ 4110318 w 6060142"/>
              <a:gd name="connsiteY267" fmla="*/ 2864223 h 4554070"/>
              <a:gd name="connsiteX268" fmla="*/ 4096871 w 6060142"/>
              <a:gd name="connsiteY268" fmla="*/ 2904564 h 4554070"/>
              <a:gd name="connsiteX269" fmla="*/ 4083424 w 6060142"/>
              <a:gd name="connsiteY269" fmla="*/ 2998694 h 4554070"/>
              <a:gd name="connsiteX270" fmla="*/ 4078942 w 6060142"/>
              <a:gd name="connsiteY270" fmla="*/ 3021106 h 4554070"/>
              <a:gd name="connsiteX271" fmla="*/ 4069977 w 6060142"/>
              <a:gd name="connsiteY271" fmla="*/ 3043517 h 4554070"/>
              <a:gd name="connsiteX272" fmla="*/ 4056530 w 6060142"/>
              <a:gd name="connsiteY272" fmla="*/ 3106270 h 4554070"/>
              <a:gd name="connsiteX273" fmla="*/ 4052048 w 6060142"/>
              <a:gd name="connsiteY273" fmla="*/ 3119717 h 4554070"/>
              <a:gd name="connsiteX274" fmla="*/ 4038600 w 6060142"/>
              <a:gd name="connsiteY274" fmla="*/ 3133164 h 4554070"/>
              <a:gd name="connsiteX275" fmla="*/ 4016189 w 6060142"/>
              <a:gd name="connsiteY275" fmla="*/ 3155576 h 4554070"/>
              <a:gd name="connsiteX276" fmla="*/ 4002742 w 6060142"/>
              <a:gd name="connsiteY276" fmla="*/ 3160059 h 4554070"/>
              <a:gd name="connsiteX277" fmla="*/ 3989295 w 6060142"/>
              <a:gd name="connsiteY277" fmla="*/ 3169023 h 4554070"/>
              <a:gd name="connsiteX278" fmla="*/ 3975848 w 6060142"/>
              <a:gd name="connsiteY278" fmla="*/ 3173506 h 4554070"/>
              <a:gd name="connsiteX279" fmla="*/ 3962400 w 6060142"/>
              <a:gd name="connsiteY279" fmla="*/ 3182470 h 4554070"/>
              <a:gd name="connsiteX280" fmla="*/ 3935506 w 6060142"/>
              <a:gd name="connsiteY280" fmla="*/ 3186953 h 4554070"/>
              <a:gd name="connsiteX281" fmla="*/ 3913095 w 6060142"/>
              <a:gd name="connsiteY281" fmla="*/ 3195917 h 4554070"/>
              <a:gd name="connsiteX282" fmla="*/ 3895165 w 6060142"/>
              <a:gd name="connsiteY282" fmla="*/ 3200400 h 4554070"/>
              <a:gd name="connsiteX283" fmla="*/ 3872753 w 6060142"/>
              <a:gd name="connsiteY283" fmla="*/ 3222811 h 4554070"/>
              <a:gd name="connsiteX284" fmla="*/ 3845859 w 6060142"/>
              <a:gd name="connsiteY284" fmla="*/ 3227294 h 4554070"/>
              <a:gd name="connsiteX285" fmla="*/ 3832412 w 6060142"/>
              <a:gd name="connsiteY285" fmla="*/ 3231776 h 4554070"/>
              <a:gd name="connsiteX286" fmla="*/ 3769659 w 6060142"/>
              <a:gd name="connsiteY286" fmla="*/ 3245223 h 4554070"/>
              <a:gd name="connsiteX287" fmla="*/ 3756212 w 6060142"/>
              <a:gd name="connsiteY287" fmla="*/ 3254188 h 4554070"/>
              <a:gd name="connsiteX288" fmla="*/ 3751730 w 6060142"/>
              <a:gd name="connsiteY288" fmla="*/ 3267635 h 4554070"/>
              <a:gd name="connsiteX289" fmla="*/ 3720353 w 6060142"/>
              <a:gd name="connsiteY289" fmla="*/ 3272117 h 4554070"/>
              <a:gd name="connsiteX290" fmla="*/ 3688977 w 6060142"/>
              <a:gd name="connsiteY290" fmla="*/ 3294529 h 4554070"/>
              <a:gd name="connsiteX291" fmla="*/ 3671048 w 6060142"/>
              <a:gd name="connsiteY291" fmla="*/ 3307976 h 4554070"/>
              <a:gd name="connsiteX292" fmla="*/ 3630706 w 6060142"/>
              <a:gd name="connsiteY292" fmla="*/ 3312459 h 4554070"/>
              <a:gd name="connsiteX293" fmla="*/ 3572436 w 6060142"/>
              <a:gd name="connsiteY293" fmla="*/ 3321423 h 4554070"/>
              <a:gd name="connsiteX294" fmla="*/ 3554506 w 6060142"/>
              <a:gd name="connsiteY294" fmla="*/ 3325906 h 4554070"/>
              <a:gd name="connsiteX295" fmla="*/ 3500718 w 6060142"/>
              <a:gd name="connsiteY295" fmla="*/ 3334870 h 4554070"/>
              <a:gd name="connsiteX296" fmla="*/ 3487271 w 6060142"/>
              <a:gd name="connsiteY296" fmla="*/ 3339353 h 4554070"/>
              <a:gd name="connsiteX297" fmla="*/ 3451412 w 6060142"/>
              <a:gd name="connsiteY297" fmla="*/ 3343835 h 4554070"/>
              <a:gd name="connsiteX298" fmla="*/ 3442448 w 6060142"/>
              <a:gd name="connsiteY298" fmla="*/ 3357282 h 4554070"/>
              <a:gd name="connsiteX299" fmla="*/ 3406589 w 6060142"/>
              <a:gd name="connsiteY299" fmla="*/ 3366247 h 4554070"/>
              <a:gd name="connsiteX300" fmla="*/ 3388659 w 6060142"/>
              <a:gd name="connsiteY300" fmla="*/ 3393141 h 4554070"/>
              <a:gd name="connsiteX301" fmla="*/ 3357283 w 6060142"/>
              <a:gd name="connsiteY301" fmla="*/ 3433482 h 4554070"/>
              <a:gd name="connsiteX302" fmla="*/ 3334871 w 6060142"/>
              <a:gd name="connsiteY302" fmla="*/ 3442447 h 4554070"/>
              <a:gd name="connsiteX303" fmla="*/ 3330389 w 6060142"/>
              <a:gd name="connsiteY303" fmla="*/ 3455894 h 4554070"/>
              <a:gd name="connsiteX304" fmla="*/ 3299012 w 6060142"/>
              <a:gd name="connsiteY304" fmla="*/ 3482788 h 4554070"/>
              <a:gd name="connsiteX305" fmla="*/ 3276600 w 6060142"/>
              <a:gd name="connsiteY305" fmla="*/ 3523129 h 4554070"/>
              <a:gd name="connsiteX306" fmla="*/ 3267636 w 6060142"/>
              <a:gd name="connsiteY306" fmla="*/ 3567953 h 4554070"/>
              <a:gd name="connsiteX307" fmla="*/ 3263153 w 6060142"/>
              <a:gd name="connsiteY307" fmla="*/ 3581400 h 4554070"/>
              <a:gd name="connsiteX308" fmla="*/ 3272118 w 6060142"/>
              <a:gd name="connsiteY308" fmla="*/ 3644153 h 4554070"/>
              <a:gd name="connsiteX309" fmla="*/ 3276600 w 6060142"/>
              <a:gd name="connsiteY309" fmla="*/ 3666564 h 4554070"/>
              <a:gd name="connsiteX310" fmla="*/ 3290048 w 6060142"/>
              <a:gd name="connsiteY310" fmla="*/ 3697941 h 4554070"/>
              <a:gd name="connsiteX311" fmla="*/ 3299012 w 6060142"/>
              <a:gd name="connsiteY311" fmla="*/ 3738282 h 4554070"/>
              <a:gd name="connsiteX312" fmla="*/ 3303495 w 6060142"/>
              <a:gd name="connsiteY312" fmla="*/ 3769659 h 4554070"/>
              <a:gd name="connsiteX313" fmla="*/ 3312459 w 6060142"/>
              <a:gd name="connsiteY313" fmla="*/ 3787588 h 4554070"/>
              <a:gd name="connsiteX314" fmla="*/ 3316942 w 6060142"/>
              <a:gd name="connsiteY314" fmla="*/ 3814482 h 4554070"/>
              <a:gd name="connsiteX315" fmla="*/ 3330389 w 6060142"/>
              <a:gd name="connsiteY315" fmla="*/ 3841376 h 4554070"/>
              <a:gd name="connsiteX316" fmla="*/ 3339353 w 6060142"/>
              <a:gd name="connsiteY316" fmla="*/ 3863788 h 4554070"/>
              <a:gd name="connsiteX317" fmla="*/ 3343836 w 6060142"/>
              <a:gd name="connsiteY317" fmla="*/ 3890682 h 4554070"/>
              <a:gd name="connsiteX318" fmla="*/ 3357283 w 6060142"/>
              <a:gd name="connsiteY318" fmla="*/ 3917576 h 4554070"/>
              <a:gd name="connsiteX319" fmla="*/ 3379695 w 6060142"/>
              <a:gd name="connsiteY319" fmla="*/ 3939988 h 4554070"/>
              <a:gd name="connsiteX320" fmla="*/ 3397624 w 6060142"/>
              <a:gd name="connsiteY320" fmla="*/ 3944470 h 4554070"/>
              <a:gd name="connsiteX321" fmla="*/ 3429000 w 6060142"/>
              <a:gd name="connsiteY321" fmla="*/ 3957917 h 4554070"/>
              <a:gd name="connsiteX322" fmla="*/ 3442448 w 6060142"/>
              <a:gd name="connsiteY322" fmla="*/ 3971364 h 4554070"/>
              <a:gd name="connsiteX323" fmla="*/ 3482789 w 6060142"/>
              <a:gd name="connsiteY323" fmla="*/ 3984811 h 4554070"/>
              <a:gd name="connsiteX324" fmla="*/ 3496236 w 6060142"/>
              <a:gd name="connsiteY324" fmla="*/ 3989294 h 4554070"/>
              <a:gd name="connsiteX325" fmla="*/ 3523130 w 6060142"/>
              <a:gd name="connsiteY325" fmla="*/ 4002741 h 4554070"/>
              <a:gd name="connsiteX326" fmla="*/ 3558989 w 6060142"/>
              <a:gd name="connsiteY326" fmla="*/ 4047564 h 4554070"/>
              <a:gd name="connsiteX327" fmla="*/ 3567953 w 6060142"/>
              <a:gd name="connsiteY327" fmla="*/ 4061011 h 4554070"/>
              <a:gd name="connsiteX328" fmla="*/ 3590365 w 6060142"/>
              <a:gd name="connsiteY328" fmla="*/ 4105835 h 4554070"/>
              <a:gd name="connsiteX329" fmla="*/ 3581400 w 6060142"/>
              <a:gd name="connsiteY329" fmla="*/ 4150659 h 4554070"/>
              <a:gd name="connsiteX330" fmla="*/ 3576918 w 6060142"/>
              <a:gd name="connsiteY330" fmla="*/ 4164106 h 4554070"/>
              <a:gd name="connsiteX331" fmla="*/ 3563471 w 6060142"/>
              <a:gd name="connsiteY331" fmla="*/ 4168588 h 4554070"/>
              <a:gd name="connsiteX332" fmla="*/ 3424518 w 6060142"/>
              <a:gd name="connsiteY332" fmla="*/ 4182035 h 4554070"/>
              <a:gd name="connsiteX333" fmla="*/ 3348318 w 6060142"/>
              <a:gd name="connsiteY333" fmla="*/ 4173070 h 4554070"/>
              <a:gd name="connsiteX334" fmla="*/ 3316942 w 6060142"/>
              <a:gd name="connsiteY334" fmla="*/ 4177553 h 4554070"/>
              <a:gd name="connsiteX335" fmla="*/ 3227295 w 6060142"/>
              <a:gd name="connsiteY335" fmla="*/ 4173070 h 4554070"/>
              <a:gd name="connsiteX336" fmla="*/ 3200400 w 6060142"/>
              <a:gd name="connsiteY336" fmla="*/ 4177553 h 4554070"/>
              <a:gd name="connsiteX337" fmla="*/ 3151095 w 6060142"/>
              <a:gd name="connsiteY337" fmla="*/ 4182035 h 4554070"/>
              <a:gd name="connsiteX338" fmla="*/ 3119718 w 6060142"/>
              <a:gd name="connsiteY338" fmla="*/ 4191000 h 4554070"/>
              <a:gd name="connsiteX339" fmla="*/ 3110753 w 6060142"/>
              <a:gd name="connsiteY339" fmla="*/ 4204447 h 4554070"/>
              <a:gd name="connsiteX340" fmla="*/ 3097306 w 6060142"/>
              <a:gd name="connsiteY340" fmla="*/ 4208929 h 4554070"/>
              <a:gd name="connsiteX341" fmla="*/ 3092824 w 6060142"/>
              <a:gd name="connsiteY341" fmla="*/ 4222376 h 4554070"/>
              <a:gd name="connsiteX342" fmla="*/ 3088342 w 6060142"/>
              <a:gd name="connsiteY342" fmla="*/ 4244788 h 4554070"/>
              <a:gd name="connsiteX343" fmla="*/ 3106271 w 6060142"/>
              <a:gd name="connsiteY343" fmla="*/ 4325470 h 4554070"/>
              <a:gd name="connsiteX344" fmla="*/ 3115236 w 6060142"/>
              <a:gd name="connsiteY344" fmla="*/ 4361329 h 4554070"/>
              <a:gd name="connsiteX345" fmla="*/ 3146612 w 6060142"/>
              <a:gd name="connsiteY345" fmla="*/ 4410635 h 4554070"/>
              <a:gd name="connsiteX346" fmla="*/ 3173506 w 6060142"/>
              <a:gd name="connsiteY346" fmla="*/ 4442011 h 4554070"/>
              <a:gd name="connsiteX347" fmla="*/ 3186953 w 6060142"/>
              <a:gd name="connsiteY347" fmla="*/ 4446494 h 4554070"/>
              <a:gd name="connsiteX348" fmla="*/ 3218330 w 6060142"/>
              <a:gd name="connsiteY348" fmla="*/ 4459941 h 4554070"/>
              <a:gd name="connsiteX349" fmla="*/ 3227295 w 6060142"/>
              <a:gd name="connsiteY349" fmla="*/ 4473388 h 4554070"/>
              <a:gd name="connsiteX350" fmla="*/ 3204883 w 6060142"/>
              <a:gd name="connsiteY350" fmla="*/ 4509247 h 4554070"/>
              <a:gd name="connsiteX351" fmla="*/ 3182471 w 6060142"/>
              <a:gd name="connsiteY351" fmla="*/ 4513729 h 4554070"/>
              <a:gd name="connsiteX352" fmla="*/ 3142130 w 6060142"/>
              <a:gd name="connsiteY352" fmla="*/ 4540623 h 4554070"/>
              <a:gd name="connsiteX353" fmla="*/ 3106271 w 6060142"/>
              <a:gd name="connsiteY353" fmla="*/ 4554070 h 4554070"/>
              <a:gd name="connsiteX354" fmla="*/ 3034553 w 6060142"/>
              <a:gd name="connsiteY354" fmla="*/ 4549588 h 4554070"/>
              <a:gd name="connsiteX355" fmla="*/ 3021106 w 6060142"/>
              <a:gd name="connsiteY355" fmla="*/ 4540623 h 4554070"/>
              <a:gd name="connsiteX356" fmla="*/ 2989730 w 6060142"/>
              <a:gd name="connsiteY356" fmla="*/ 4522694 h 4554070"/>
              <a:gd name="connsiteX357" fmla="*/ 2980765 w 6060142"/>
              <a:gd name="connsiteY357" fmla="*/ 4509247 h 4554070"/>
              <a:gd name="connsiteX358" fmla="*/ 2944906 w 6060142"/>
              <a:gd name="connsiteY358" fmla="*/ 4491317 h 4554070"/>
              <a:gd name="connsiteX359" fmla="*/ 2926977 w 6060142"/>
              <a:gd name="connsiteY359" fmla="*/ 4482353 h 4554070"/>
              <a:gd name="connsiteX360" fmla="*/ 2891118 w 6060142"/>
              <a:gd name="connsiteY360" fmla="*/ 4455459 h 4554070"/>
              <a:gd name="connsiteX361" fmla="*/ 2882153 w 6060142"/>
              <a:gd name="connsiteY361" fmla="*/ 4442011 h 4554070"/>
              <a:gd name="connsiteX362" fmla="*/ 2801471 w 6060142"/>
              <a:gd name="connsiteY362" fmla="*/ 4392706 h 4554070"/>
              <a:gd name="connsiteX363" fmla="*/ 2783542 w 6060142"/>
              <a:gd name="connsiteY363" fmla="*/ 4383741 h 4554070"/>
              <a:gd name="connsiteX364" fmla="*/ 2770095 w 6060142"/>
              <a:gd name="connsiteY364" fmla="*/ 4370294 h 4554070"/>
              <a:gd name="connsiteX365" fmla="*/ 2756648 w 6060142"/>
              <a:gd name="connsiteY365" fmla="*/ 4365811 h 4554070"/>
              <a:gd name="connsiteX366" fmla="*/ 2743200 w 6060142"/>
              <a:gd name="connsiteY366" fmla="*/ 4356847 h 4554070"/>
              <a:gd name="connsiteX367" fmla="*/ 2702859 w 6060142"/>
              <a:gd name="connsiteY367" fmla="*/ 4365811 h 4554070"/>
              <a:gd name="connsiteX368" fmla="*/ 2675965 w 6060142"/>
              <a:gd name="connsiteY368" fmla="*/ 4388223 h 4554070"/>
              <a:gd name="connsiteX369" fmla="*/ 2662518 w 6060142"/>
              <a:gd name="connsiteY369" fmla="*/ 4406153 h 4554070"/>
              <a:gd name="connsiteX370" fmla="*/ 2649071 w 6060142"/>
              <a:gd name="connsiteY370" fmla="*/ 4419600 h 4554070"/>
              <a:gd name="connsiteX371" fmla="*/ 2608730 w 6060142"/>
              <a:gd name="connsiteY371" fmla="*/ 4392706 h 4554070"/>
              <a:gd name="connsiteX372" fmla="*/ 2613212 w 6060142"/>
              <a:gd name="connsiteY372" fmla="*/ 4379259 h 4554070"/>
              <a:gd name="connsiteX373" fmla="*/ 2608730 w 6060142"/>
              <a:gd name="connsiteY373" fmla="*/ 4338917 h 4554070"/>
              <a:gd name="connsiteX374" fmla="*/ 2604248 w 6060142"/>
              <a:gd name="connsiteY374" fmla="*/ 4249270 h 4554070"/>
              <a:gd name="connsiteX375" fmla="*/ 2599765 w 6060142"/>
              <a:gd name="connsiteY375" fmla="*/ 4231341 h 4554070"/>
              <a:gd name="connsiteX376" fmla="*/ 2590800 w 6060142"/>
              <a:gd name="connsiteY376" fmla="*/ 4217894 h 4554070"/>
              <a:gd name="connsiteX377" fmla="*/ 2586318 w 6060142"/>
              <a:gd name="connsiteY377" fmla="*/ 4182035 h 4554070"/>
              <a:gd name="connsiteX378" fmla="*/ 2577353 w 6060142"/>
              <a:gd name="connsiteY378" fmla="*/ 4155141 h 4554070"/>
              <a:gd name="connsiteX379" fmla="*/ 2572871 w 6060142"/>
              <a:gd name="connsiteY379" fmla="*/ 4137211 h 4554070"/>
              <a:gd name="connsiteX380" fmla="*/ 2554942 w 6060142"/>
              <a:gd name="connsiteY380" fmla="*/ 4074459 h 4554070"/>
              <a:gd name="connsiteX381" fmla="*/ 2532530 w 6060142"/>
              <a:gd name="connsiteY381" fmla="*/ 4069976 h 4554070"/>
              <a:gd name="connsiteX382" fmla="*/ 2496671 w 6060142"/>
              <a:gd name="connsiteY382" fmla="*/ 4029635 h 4554070"/>
              <a:gd name="connsiteX383" fmla="*/ 2483224 w 6060142"/>
              <a:gd name="connsiteY383" fmla="*/ 4025153 h 4554070"/>
              <a:gd name="connsiteX384" fmla="*/ 2456330 w 6060142"/>
              <a:gd name="connsiteY384" fmla="*/ 4007223 h 4554070"/>
              <a:gd name="connsiteX385" fmla="*/ 2438400 w 6060142"/>
              <a:gd name="connsiteY385" fmla="*/ 3984811 h 4554070"/>
              <a:gd name="connsiteX386" fmla="*/ 2433918 w 6060142"/>
              <a:gd name="connsiteY386" fmla="*/ 3953435 h 4554070"/>
              <a:gd name="connsiteX387" fmla="*/ 2424953 w 6060142"/>
              <a:gd name="connsiteY387" fmla="*/ 3935506 h 4554070"/>
              <a:gd name="connsiteX388" fmla="*/ 2429436 w 6060142"/>
              <a:gd name="connsiteY388" fmla="*/ 3899647 h 4554070"/>
              <a:gd name="connsiteX389" fmla="*/ 2424953 w 6060142"/>
              <a:gd name="connsiteY389" fmla="*/ 3859306 h 4554070"/>
              <a:gd name="connsiteX390" fmla="*/ 2433918 w 6060142"/>
              <a:gd name="connsiteY390" fmla="*/ 3751729 h 4554070"/>
              <a:gd name="connsiteX391" fmla="*/ 2442883 w 6060142"/>
              <a:gd name="connsiteY391" fmla="*/ 3706906 h 4554070"/>
              <a:gd name="connsiteX392" fmla="*/ 2460812 w 6060142"/>
              <a:gd name="connsiteY392" fmla="*/ 3576917 h 4554070"/>
              <a:gd name="connsiteX393" fmla="*/ 2487706 w 6060142"/>
              <a:gd name="connsiteY393" fmla="*/ 3541059 h 4554070"/>
              <a:gd name="connsiteX394" fmla="*/ 2492189 w 6060142"/>
              <a:gd name="connsiteY394" fmla="*/ 3527611 h 4554070"/>
              <a:gd name="connsiteX395" fmla="*/ 2532530 w 6060142"/>
              <a:gd name="connsiteY395" fmla="*/ 3496235 h 4554070"/>
              <a:gd name="connsiteX396" fmla="*/ 2545977 w 6060142"/>
              <a:gd name="connsiteY396" fmla="*/ 3469341 h 4554070"/>
              <a:gd name="connsiteX397" fmla="*/ 2550459 w 6060142"/>
              <a:gd name="connsiteY397" fmla="*/ 3455894 h 4554070"/>
              <a:gd name="connsiteX398" fmla="*/ 2563906 w 6060142"/>
              <a:gd name="connsiteY398" fmla="*/ 3451411 h 4554070"/>
              <a:gd name="connsiteX399" fmla="*/ 2577353 w 6060142"/>
              <a:gd name="connsiteY399" fmla="*/ 3437964 h 4554070"/>
              <a:gd name="connsiteX400" fmla="*/ 2581836 w 6060142"/>
              <a:gd name="connsiteY400" fmla="*/ 3424517 h 4554070"/>
              <a:gd name="connsiteX401" fmla="*/ 2590800 w 6060142"/>
              <a:gd name="connsiteY401" fmla="*/ 3411070 h 4554070"/>
              <a:gd name="connsiteX402" fmla="*/ 2595283 w 6060142"/>
              <a:gd name="connsiteY402" fmla="*/ 3393141 h 4554070"/>
              <a:gd name="connsiteX403" fmla="*/ 2608730 w 6060142"/>
              <a:gd name="connsiteY403" fmla="*/ 3348317 h 4554070"/>
              <a:gd name="connsiteX404" fmla="*/ 2635624 w 6060142"/>
              <a:gd name="connsiteY404" fmla="*/ 3321423 h 4554070"/>
              <a:gd name="connsiteX405" fmla="*/ 2631142 w 6060142"/>
              <a:gd name="connsiteY405" fmla="*/ 3263153 h 4554070"/>
              <a:gd name="connsiteX406" fmla="*/ 2626659 w 6060142"/>
              <a:gd name="connsiteY406" fmla="*/ 3245223 h 4554070"/>
              <a:gd name="connsiteX407" fmla="*/ 2599765 w 6060142"/>
              <a:gd name="connsiteY407" fmla="*/ 3240741 h 4554070"/>
              <a:gd name="connsiteX408" fmla="*/ 2559424 w 6060142"/>
              <a:gd name="connsiteY408" fmla="*/ 3254188 h 4554070"/>
              <a:gd name="connsiteX409" fmla="*/ 2532530 w 6060142"/>
              <a:gd name="connsiteY409" fmla="*/ 3263153 h 4554070"/>
              <a:gd name="connsiteX410" fmla="*/ 2478742 w 6060142"/>
              <a:gd name="connsiteY410" fmla="*/ 3276600 h 4554070"/>
              <a:gd name="connsiteX411" fmla="*/ 2447365 w 6060142"/>
              <a:gd name="connsiteY411" fmla="*/ 3290047 h 4554070"/>
              <a:gd name="connsiteX412" fmla="*/ 2407024 w 6060142"/>
              <a:gd name="connsiteY412" fmla="*/ 3294529 h 4554070"/>
              <a:gd name="connsiteX413" fmla="*/ 2268071 w 6060142"/>
              <a:gd name="connsiteY413" fmla="*/ 3303494 h 4554070"/>
              <a:gd name="connsiteX414" fmla="*/ 2133600 w 6060142"/>
              <a:gd name="connsiteY414" fmla="*/ 3334870 h 4554070"/>
              <a:gd name="connsiteX415" fmla="*/ 2026024 w 6060142"/>
              <a:gd name="connsiteY415" fmla="*/ 3361764 h 4554070"/>
              <a:gd name="connsiteX416" fmla="*/ 1931895 w 6060142"/>
              <a:gd name="connsiteY416" fmla="*/ 3375211 h 4554070"/>
              <a:gd name="connsiteX417" fmla="*/ 1891553 w 6060142"/>
              <a:gd name="connsiteY417" fmla="*/ 3366247 h 4554070"/>
              <a:gd name="connsiteX418" fmla="*/ 1873624 w 6060142"/>
              <a:gd name="connsiteY418" fmla="*/ 3357282 h 4554070"/>
              <a:gd name="connsiteX419" fmla="*/ 1779495 w 6060142"/>
              <a:gd name="connsiteY419" fmla="*/ 3388659 h 4554070"/>
              <a:gd name="connsiteX420" fmla="*/ 1743636 w 6060142"/>
              <a:gd name="connsiteY420" fmla="*/ 3411070 h 4554070"/>
              <a:gd name="connsiteX421" fmla="*/ 1716742 w 6060142"/>
              <a:gd name="connsiteY421" fmla="*/ 3424517 h 4554070"/>
              <a:gd name="connsiteX422" fmla="*/ 1649506 w 6060142"/>
              <a:gd name="connsiteY422" fmla="*/ 3437964 h 4554070"/>
              <a:gd name="connsiteX423" fmla="*/ 1609165 w 6060142"/>
              <a:gd name="connsiteY423" fmla="*/ 3460376 h 4554070"/>
              <a:gd name="connsiteX424" fmla="*/ 1573306 w 6060142"/>
              <a:gd name="connsiteY424" fmla="*/ 3464859 h 4554070"/>
              <a:gd name="connsiteX425" fmla="*/ 1479177 w 6060142"/>
              <a:gd name="connsiteY425" fmla="*/ 3491753 h 4554070"/>
              <a:gd name="connsiteX426" fmla="*/ 1402977 w 6060142"/>
              <a:gd name="connsiteY426" fmla="*/ 3514164 h 4554070"/>
              <a:gd name="connsiteX427" fmla="*/ 1371600 w 6060142"/>
              <a:gd name="connsiteY427" fmla="*/ 3527611 h 4554070"/>
              <a:gd name="connsiteX428" fmla="*/ 1358153 w 6060142"/>
              <a:gd name="connsiteY428" fmla="*/ 3532094 h 4554070"/>
              <a:gd name="connsiteX429" fmla="*/ 1349189 w 6060142"/>
              <a:gd name="connsiteY429" fmla="*/ 3545541 h 4554070"/>
              <a:gd name="connsiteX430" fmla="*/ 1344706 w 6060142"/>
              <a:gd name="connsiteY430" fmla="*/ 3576917 h 4554070"/>
              <a:gd name="connsiteX431" fmla="*/ 1358153 w 6060142"/>
              <a:gd name="connsiteY431" fmla="*/ 3585882 h 4554070"/>
              <a:gd name="connsiteX432" fmla="*/ 1389530 w 6060142"/>
              <a:gd name="connsiteY432" fmla="*/ 3590364 h 4554070"/>
              <a:gd name="connsiteX433" fmla="*/ 1456765 w 6060142"/>
              <a:gd name="connsiteY433" fmla="*/ 3612776 h 4554070"/>
              <a:gd name="connsiteX434" fmla="*/ 1510553 w 6060142"/>
              <a:gd name="connsiteY434" fmla="*/ 3626223 h 4554070"/>
              <a:gd name="connsiteX435" fmla="*/ 1515036 w 6060142"/>
              <a:gd name="connsiteY435" fmla="*/ 3675529 h 4554070"/>
              <a:gd name="connsiteX436" fmla="*/ 1524000 w 6060142"/>
              <a:gd name="connsiteY436" fmla="*/ 3693459 h 4554070"/>
              <a:gd name="connsiteX437" fmla="*/ 1546412 w 6060142"/>
              <a:gd name="connsiteY437" fmla="*/ 3729317 h 4554070"/>
              <a:gd name="connsiteX438" fmla="*/ 1568824 w 6060142"/>
              <a:gd name="connsiteY438" fmla="*/ 3810000 h 4554070"/>
              <a:gd name="connsiteX439" fmla="*/ 1582271 w 6060142"/>
              <a:gd name="connsiteY439" fmla="*/ 3841376 h 4554070"/>
              <a:gd name="connsiteX440" fmla="*/ 1595718 w 6060142"/>
              <a:gd name="connsiteY440" fmla="*/ 3886200 h 4554070"/>
              <a:gd name="connsiteX441" fmla="*/ 1586753 w 6060142"/>
              <a:gd name="connsiteY441" fmla="*/ 3989294 h 4554070"/>
              <a:gd name="connsiteX442" fmla="*/ 1582271 w 6060142"/>
              <a:gd name="connsiteY442" fmla="*/ 4002741 h 4554070"/>
              <a:gd name="connsiteX443" fmla="*/ 1568824 w 6060142"/>
              <a:gd name="connsiteY443" fmla="*/ 4016188 h 4554070"/>
              <a:gd name="connsiteX444" fmla="*/ 1555377 w 6060142"/>
              <a:gd name="connsiteY444" fmla="*/ 4043082 h 4554070"/>
              <a:gd name="connsiteX445" fmla="*/ 1550895 w 6060142"/>
              <a:gd name="connsiteY445" fmla="*/ 4056529 h 4554070"/>
              <a:gd name="connsiteX446" fmla="*/ 1510553 w 6060142"/>
              <a:gd name="connsiteY446" fmla="*/ 4074459 h 4554070"/>
              <a:gd name="connsiteX447" fmla="*/ 1411942 w 6060142"/>
              <a:gd name="connsiteY447" fmla="*/ 4087906 h 4554070"/>
              <a:gd name="connsiteX448" fmla="*/ 1371600 w 6060142"/>
              <a:gd name="connsiteY448" fmla="*/ 4078941 h 4554070"/>
              <a:gd name="connsiteX449" fmla="*/ 1340224 w 6060142"/>
              <a:gd name="connsiteY449" fmla="*/ 4083423 h 4554070"/>
              <a:gd name="connsiteX450" fmla="*/ 1299883 w 6060142"/>
              <a:gd name="connsiteY450" fmla="*/ 4069976 h 4554070"/>
              <a:gd name="connsiteX451" fmla="*/ 1277471 w 6060142"/>
              <a:gd name="connsiteY451" fmla="*/ 4065494 h 4554070"/>
              <a:gd name="connsiteX452" fmla="*/ 1223683 w 6060142"/>
              <a:gd name="connsiteY452" fmla="*/ 4056529 h 4554070"/>
              <a:gd name="connsiteX453" fmla="*/ 1080248 w 6060142"/>
              <a:gd name="connsiteY453" fmla="*/ 4052047 h 4554070"/>
              <a:gd name="connsiteX454" fmla="*/ 1039906 w 6060142"/>
              <a:gd name="connsiteY454" fmla="*/ 4038600 h 4554070"/>
              <a:gd name="connsiteX455" fmla="*/ 1026459 w 6060142"/>
              <a:gd name="connsiteY455" fmla="*/ 4029635 h 4554070"/>
              <a:gd name="connsiteX456" fmla="*/ 986118 w 6060142"/>
              <a:gd name="connsiteY456" fmla="*/ 4016188 h 4554070"/>
              <a:gd name="connsiteX457" fmla="*/ 954742 w 6060142"/>
              <a:gd name="connsiteY457" fmla="*/ 3984811 h 4554070"/>
              <a:gd name="connsiteX458" fmla="*/ 891989 w 6060142"/>
              <a:gd name="connsiteY458" fmla="*/ 3931023 h 4554070"/>
              <a:gd name="connsiteX459" fmla="*/ 874059 w 6060142"/>
              <a:gd name="connsiteY459" fmla="*/ 3904129 h 4554070"/>
              <a:gd name="connsiteX460" fmla="*/ 842683 w 6060142"/>
              <a:gd name="connsiteY460" fmla="*/ 3872753 h 4554070"/>
              <a:gd name="connsiteX461" fmla="*/ 829236 w 6060142"/>
              <a:gd name="connsiteY461" fmla="*/ 3827929 h 4554070"/>
              <a:gd name="connsiteX462" fmla="*/ 806824 w 6060142"/>
              <a:gd name="connsiteY462" fmla="*/ 3787588 h 4554070"/>
              <a:gd name="connsiteX463" fmla="*/ 797859 w 6060142"/>
              <a:gd name="connsiteY463" fmla="*/ 3769659 h 4554070"/>
              <a:gd name="connsiteX464" fmla="*/ 793377 w 6060142"/>
              <a:gd name="connsiteY464" fmla="*/ 3756211 h 4554070"/>
              <a:gd name="connsiteX465" fmla="*/ 779930 w 6060142"/>
              <a:gd name="connsiteY465" fmla="*/ 3738282 h 4554070"/>
              <a:gd name="connsiteX466" fmla="*/ 770965 w 6060142"/>
              <a:gd name="connsiteY466" fmla="*/ 3724835 h 4554070"/>
              <a:gd name="connsiteX467" fmla="*/ 766483 w 6060142"/>
              <a:gd name="connsiteY467" fmla="*/ 3644153 h 4554070"/>
              <a:gd name="connsiteX468" fmla="*/ 757518 w 6060142"/>
              <a:gd name="connsiteY468" fmla="*/ 3630706 h 4554070"/>
              <a:gd name="connsiteX469" fmla="*/ 744071 w 6060142"/>
              <a:gd name="connsiteY469" fmla="*/ 3608294 h 4554070"/>
              <a:gd name="connsiteX470" fmla="*/ 730624 w 6060142"/>
              <a:gd name="connsiteY470" fmla="*/ 3567953 h 4554070"/>
              <a:gd name="connsiteX471" fmla="*/ 726142 w 6060142"/>
              <a:gd name="connsiteY471" fmla="*/ 3532094 h 4554070"/>
              <a:gd name="connsiteX472" fmla="*/ 721659 w 6060142"/>
              <a:gd name="connsiteY472" fmla="*/ 3505200 h 4554070"/>
              <a:gd name="connsiteX473" fmla="*/ 712695 w 6060142"/>
              <a:gd name="connsiteY473" fmla="*/ 3482788 h 4554070"/>
              <a:gd name="connsiteX474" fmla="*/ 699248 w 6060142"/>
              <a:gd name="connsiteY474" fmla="*/ 3460376 h 4554070"/>
              <a:gd name="connsiteX475" fmla="*/ 690283 w 6060142"/>
              <a:gd name="connsiteY475" fmla="*/ 3420035 h 4554070"/>
              <a:gd name="connsiteX476" fmla="*/ 685800 w 6060142"/>
              <a:gd name="connsiteY476" fmla="*/ 3343835 h 4554070"/>
              <a:gd name="connsiteX477" fmla="*/ 676836 w 6060142"/>
              <a:gd name="connsiteY477" fmla="*/ 3330388 h 4554070"/>
              <a:gd name="connsiteX478" fmla="*/ 681318 w 6060142"/>
              <a:gd name="connsiteY478" fmla="*/ 3191435 h 4554070"/>
              <a:gd name="connsiteX479" fmla="*/ 681318 w 6060142"/>
              <a:gd name="connsiteY479" fmla="*/ 3061447 h 4554070"/>
              <a:gd name="connsiteX480" fmla="*/ 685800 w 6060142"/>
              <a:gd name="connsiteY480" fmla="*/ 3043517 h 4554070"/>
              <a:gd name="connsiteX481" fmla="*/ 708212 w 6060142"/>
              <a:gd name="connsiteY481" fmla="*/ 3003176 h 4554070"/>
              <a:gd name="connsiteX482" fmla="*/ 721659 w 6060142"/>
              <a:gd name="connsiteY482" fmla="*/ 2989729 h 4554070"/>
              <a:gd name="connsiteX483" fmla="*/ 744071 w 6060142"/>
              <a:gd name="connsiteY483" fmla="*/ 2931459 h 4554070"/>
              <a:gd name="connsiteX484" fmla="*/ 753036 w 6060142"/>
              <a:gd name="connsiteY484" fmla="*/ 2918011 h 4554070"/>
              <a:gd name="connsiteX485" fmla="*/ 766483 w 6060142"/>
              <a:gd name="connsiteY485" fmla="*/ 2909047 h 4554070"/>
              <a:gd name="connsiteX486" fmla="*/ 788895 w 6060142"/>
              <a:gd name="connsiteY486" fmla="*/ 2886635 h 4554070"/>
              <a:gd name="connsiteX487" fmla="*/ 833718 w 6060142"/>
              <a:gd name="connsiteY487" fmla="*/ 2846294 h 4554070"/>
              <a:gd name="connsiteX488" fmla="*/ 842683 w 6060142"/>
              <a:gd name="connsiteY488" fmla="*/ 2832847 h 4554070"/>
              <a:gd name="connsiteX489" fmla="*/ 860612 w 6060142"/>
              <a:gd name="connsiteY489" fmla="*/ 2828364 h 4554070"/>
              <a:gd name="connsiteX490" fmla="*/ 909918 w 6060142"/>
              <a:gd name="connsiteY490" fmla="*/ 2819400 h 4554070"/>
              <a:gd name="connsiteX491" fmla="*/ 950259 w 6060142"/>
              <a:gd name="connsiteY491" fmla="*/ 2823882 h 4554070"/>
              <a:gd name="connsiteX492" fmla="*/ 968189 w 6060142"/>
              <a:gd name="connsiteY492" fmla="*/ 2819400 h 4554070"/>
              <a:gd name="connsiteX493" fmla="*/ 1004048 w 6060142"/>
              <a:gd name="connsiteY493" fmla="*/ 2841811 h 4554070"/>
              <a:gd name="connsiteX494" fmla="*/ 1030942 w 6060142"/>
              <a:gd name="connsiteY494" fmla="*/ 2859741 h 4554070"/>
              <a:gd name="connsiteX495" fmla="*/ 1035424 w 6060142"/>
              <a:gd name="connsiteY495" fmla="*/ 2873188 h 4554070"/>
              <a:gd name="connsiteX496" fmla="*/ 1044389 w 6060142"/>
              <a:gd name="connsiteY496" fmla="*/ 2886635 h 4554070"/>
              <a:gd name="connsiteX497" fmla="*/ 1071283 w 6060142"/>
              <a:gd name="connsiteY497" fmla="*/ 2922494 h 4554070"/>
              <a:gd name="connsiteX498" fmla="*/ 1093695 w 6060142"/>
              <a:gd name="connsiteY498" fmla="*/ 2953870 h 4554070"/>
              <a:gd name="connsiteX499" fmla="*/ 1098177 w 6060142"/>
              <a:gd name="connsiteY499" fmla="*/ 2967317 h 4554070"/>
              <a:gd name="connsiteX500" fmla="*/ 1120589 w 6060142"/>
              <a:gd name="connsiteY500" fmla="*/ 2976282 h 4554070"/>
              <a:gd name="connsiteX501" fmla="*/ 1143000 w 6060142"/>
              <a:gd name="connsiteY501" fmla="*/ 2998694 h 4554070"/>
              <a:gd name="connsiteX502" fmla="*/ 1151965 w 6060142"/>
              <a:gd name="connsiteY502" fmla="*/ 3012141 h 4554070"/>
              <a:gd name="connsiteX503" fmla="*/ 1192306 w 6060142"/>
              <a:gd name="connsiteY503" fmla="*/ 3030070 h 4554070"/>
              <a:gd name="connsiteX504" fmla="*/ 1223683 w 6060142"/>
              <a:gd name="connsiteY504" fmla="*/ 3052482 h 4554070"/>
              <a:gd name="connsiteX505" fmla="*/ 1237130 w 6060142"/>
              <a:gd name="connsiteY505" fmla="*/ 3056964 h 4554070"/>
              <a:gd name="connsiteX506" fmla="*/ 1250577 w 6060142"/>
              <a:gd name="connsiteY506" fmla="*/ 3070411 h 4554070"/>
              <a:gd name="connsiteX507" fmla="*/ 1259542 w 6060142"/>
              <a:gd name="connsiteY507" fmla="*/ 3083859 h 4554070"/>
              <a:gd name="connsiteX508" fmla="*/ 1286436 w 6060142"/>
              <a:gd name="connsiteY508" fmla="*/ 3088341 h 4554070"/>
              <a:gd name="connsiteX509" fmla="*/ 1322295 w 6060142"/>
              <a:gd name="connsiteY509" fmla="*/ 3101788 h 4554070"/>
              <a:gd name="connsiteX510" fmla="*/ 1335742 w 6060142"/>
              <a:gd name="connsiteY510" fmla="*/ 3106270 h 4554070"/>
              <a:gd name="connsiteX511" fmla="*/ 1367118 w 6060142"/>
              <a:gd name="connsiteY511" fmla="*/ 3128682 h 4554070"/>
              <a:gd name="connsiteX512" fmla="*/ 1380565 w 6060142"/>
              <a:gd name="connsiteY512" fmla="*/ 3133164 h 4554070"/>
              <a:gd name="connsiteX513" fmla="*/ 1402977 w 6060142"/>
              <a:gd name="connsiteY513" fmla="*/ 3142129 h 4554070"/>
              <a:gd name="connsiteX514" fmla="*/ 1443318 w 6060142"/>
              <a:gd name="connsiteY514" fmla="*/ 3146611 h 4554070"/>
              <a:gd name="connsiteX515" fmla="*/ 1465730 w 6060142"/>
              <a:gd name="connsiteY515" fmla="*/ 3151094 h 4554070"/>
              <a:gd name="connsiteX516" fmla="*/ 1568824 w 6060142"/>
              <a:gd name="connsiteY516" fmla="*/ 3164541 h 4554070"/>
              <a:gd name="connsiteX517" fmla="*/ 1613648 w 6060142"/>
              <a:gd name="connsiteY517" fmla="*/ 3155576 h 4554070"/>
              <a:gd name="connsiteX518" fmla="*/ 1631577 w 6060142"/>
              <a:gd name="connsiteY518" fmla="*/ 3151094 h 4554070"/>
              <a:gd name="connsiteX519" fmla="*/ 1653989 w 6060142"/>
              <a:gd name="connsiteY519" fmla="*/ 3146611 h 4554070"/>
              <a:gd name="connsiteX520" fmla="*/ 1671918 w 6060142"/>
              <a:gd name="connsiteY520" fmla="*/ 3137647 h 4554070"/>
              <a:gd name="connsiteX521" fmla="*/ 1703295 w 6060142"/>
              <a:gd name="connsiteY521" fmla="*/ 3097306 h 4554070"/>
              <a:gd name="connsiteX522" fmla="*/ 1748118 w 6060142"/>
              <a:gd name="connsiteY522" fmla="*/ 3043517 h 4554070"/>
              <a:gd name="connsiteX523" fmla="*/ 1761565 w 6060142"/>
              <a:gd name="connsiteY523" fmla="*/ 3003176 h 4554070"/>
              <a:gd name="connsiteX524" fmla="*/ 1783977 w 6060142"/>
              <a:gd name="connsiteY524" fmla="*/ 2971800 h 4554070"/>
              <a:gd name="connsiteX525" fmla="*/ 1806389 w 6060142"/>
              <a:gd name="connsiteY525" fmla="*/ 2895600 h 4554070"/>
              <a:gd name="connsiteX526" fmla="*/ 1833283 w 6060142"/>
              <a:gd name="connsiteY526" fmla="*/ 2801470 h 4554070"/>
              <a:gd name="connsiteX527" fmla="*/ 1842248 w 6060142"/>
              <a:gd name="connsiteY527" fmla="*/ 2788023 h 4554070"/>
              <a:gd name="connsiteX528" fmla="*/ 1860177 w 6060142"/>
              <a:gd name="connsiteY528" fmla="*/ 2608729 h 4554070"/>
              <a:gd name="connsiteX529" fmla="*/ 1851212 w 6060142"/>
              <a:gd name="connsiteY529" fmla="*/ 2447364 h 4554070"/>
              <a:gd name="connsiteX530" fmla="*/ 1855695 w 6060142"/>
              <a:gd name="connsiteY530" fmla="*/ 2429435 h 4554070"/>
              <a:gd name="connsiteX531" fmla="*/ 1846730 w 6060142"/>
              <a:gd name="connsiteY531" fmla="*/ 2362200 h 4554070"/>
              <a:gd name="connsiteX532" fmla="*/ 1837765 w 6060142"/>
              <a:gd name="connsiteY532" fmla="*/ 2344270 h 4554070"/>
              <a:gd name="connsiteX533" fmla="*/ 1815353 w 6060142"/>
              <a:gd name="connsiteY533" fmla="*/ 2286000 h 4554070"/>
              <a:gd name="connsiteX534" fmla="*/ 1810871 w 6060142"/>
              <a:gd name="connsiteY534" fmla="*/ 2268070 h 4554070"/>
              <a:gd name="connsiteX535" fmla="*/ 1801906 w 6060142"/>
              <a:gd name="connsiteY535" fmla="*/ 2227729 h 4554070"/>
              <a:gd name="connsiteX536" fmla="*/ 1797424 w 6060142"/>
              <a:gd name="connsiteY536" fmla="*/ 2209800 h 4554070"/>
              <a:gd name="connsiteX537" fmla="*/ 1783977 w 6060142"/>
              <a:gd name="connsiteY537" fmla="*/ 2196353 h 4554070"/>
              <a:gd name="connsiteX538" fmla="*/ 1770530 w 6060142"/>
              <a:gd name="connsiteY538" fmla="*/ 2173941 h 4554070"/>
              <a:gd name="connsiteX539" fmla="*/ 1766048 w 6060142"/>
              <a:gd name="connsiteY539" fmla="*/ 2147047 h 4554070"/>
              <a:gd name="connsiteX540" fmla="*/ 1703295 w 6060142"/>
              <a:gd name="connsiteY540" fmla="*/ 2088776 h 4554070"/>
              <a:gd name="connsiteX541" fmla="*/ 1680883 w 6060142"/>
              <a:gd name="connsiteY541" fmla="*/ 2012576 h 4554070"/>
              <a:gd name="connsiteX542" fmla="*/ 1667436 w 6060142"/>
              <a:gd name="connsiteY542" fmla="*/ 1999129 h 4554070"/>
              <a:gd name="connsiteX543" fmla="*/ 1658471 w 6060142"/>
              <a:gd name="connsiteY543" fmla="*/ 1981200 h 4554070"/>
              <a:gd name="connsiteX544" fmla="*/ 1636059 w 6060142"/>
              <a:gd name="connsiteY544" fmla="*/ 1967753 h 4554070"/>
              <a:gd name="connsiteX545" fmla="*/ 1609165 w 6060142"/>
              <a:gd name="connsiteY545" fmla="*/ 1922929 h 4554070"/>
              <a:gd name="connsiteX546" fmla="*/ 1532965 w 6060142"/>
              <a:gd name="connsiteY546" fmla="*/ 1873623 h 4554070"/>
              <a:gd name="connsiteX547" fmla="*/ 1506071 w 6060142"/>
              <a:gd name="connsiteY547" fmla="*/ 1851211 h 4554070"/>
              <a:gd name="connsiteX548" fmla="*/ 1492624 w 6060142"/>
              <a:gd name="connsiteY548" fmla="*/ 1846729 h 4554070"/>
              <a:gd name="connsiteX549" fmla="*/ 1488142 w 6060142"/>
              <a:gd name="connsiteY549" fmla="*/ 1833282 h 4554070"/>
              <a:gd name="connsiteX550" fmla="*/ 1443318 w 6060142"/>
              <a:gd name="connsiteY550" fmla="*/ 1828800 h 4554070"/>
              <a:gd name="connsiteX551" fmla="*/ 1420906 w 6060142"/>
              <a:gd name="connsiteY551" fmla="*/ 1819835 h 4554070"/>
              <a:gd name="connsiteX552" fmla="*/ 1367118 w 6060142"/>
              <a:gd name="connsiteY552" fmla="*/ 1783976 h 4554070"/>
              <a:gd name="connsiteX553" fmla="*/ 1259542 w 6060142"/>
              <a:gd name="connsiteY553" fmla="*/ 1766047 h 4554070"/>
              <a:gd name="connsiteX554" fmla="*/ 1210236 w 6060142"/>
              <a:gd name="connsiteY554" fmla="*/ 1748117 h 4554070"/>
              <a:gd name="connsiteX555" fmla="*/ 1116106 w 6060142"/>
              <a:gd name="connsiteY555" fmla="*/ 1676400 h 4554070"/>
              <a:gd name="connsiteX556" fmla="*/ 1044389 w 6060142"/>
              <a:gd name="connsiteY556" fmla="*/ 1658470 h 4554070"/>
              <a:gd name="connsiteX557" fmla="*/ 954742 w 6060142"/>
              <a:gd name="connsiteY557" fmla="*/ 1645023 h 4554070"/>
              <a:gd name="connsiteX558" fmla="*/ 923365 w 6060142"/>
              <a:gd name="connsiteY558" fmla="*/ 1618129 h 4554070"/>
              <a:gd name="connsiteX559" fmla="*/ 891989 w 6060142"/>
              <a:gd name="connsiteY559" fmla="*/ 1604682 h 4554070"/>
              <a:gd name="connsiteX560" fmla="*/ 878542 w 6060142"/>
              <a:gd name="connsiteY560" fmla="*/ 1595717 h 4554070"/>
              <a:gd name="connsiteX561" fmla="*/ 806824 w 6060142"/>
              <a:gd name="connsiteY561" fmla="*/ 1550894 h 4554070"/>
              <a:gd name="connsiteX562" fmla="*/ 784412 w 6060142"/>
              <a:gd name="connsiteY562" fmla="*/ 1510553 h 4554070"/>
              <a:gd name="connsiteX563" fmla="*/ 770965 w 6060142"/>
              <a:gd name="connsiteY563" fmla="*/ 1506070 h 4554070"/>
              <a:gd name="connsiteX564" fmla="*/ 717177 w 6060142"/>
              <a:gd name="connsiteY564" fmla="*/ 1470211 h 4554070"/>
              <a:gd name="connsiteX565" fmla="*/ 703730 w 6060142"/>
              <a:gd name="connsiteY565" fmla="*/ 1461247 h 4554070"/>
              <a:gd name="connsiteX566" fmla="*/ 681318 w 6060142"/>
              <a:gd name="connsiteY566" fmla="*/ 1434353 h 4554070"/>
              <a:gd name="connsiteX567" fmla="*/ 663389 w 6060142"/>
              <a:gd name="connsiteY567" fmla="*/ 1429870 h 4554070"/>
              <a:gd name="connsiteX568" fmla="*/ 618565 w 6060142"/>
              <a:gd name="connsiteY568" fmla="*/ 1380564 h 4554070"/>
              <a:gd name="connsiteX569" fmla="*/ 582706 w 6060142"/>
              <a:gd name="connsiteY569" fmla="*/ 1376082 h 4554070"/>
              <a:gd name="connsiteX570" fmla="*/ 569259 w 6060142"/>
              <a:gd name="connsiteY570" fmla="*/ 1358153 h 4554070"/>
              <a:gd name="connsiteX571" fmla="*/ 560295 w 6060142"/>
              <a:gd name="connsiteY571" fmla="*/ 1340223 h 4554070"/>
              <a:gd name="connsiteX572" fmla="*/ 546848 w 6060142"/>
              <a:gd name="connsiteY572" fmla="*/ 1335741 h 4554070"/>
              <a:gd name="connsiteX573" fmla="*/ 533400 w 6060142"/>
              <a:gd name="connsiteY573" fmla="*/ 1313329 h 4554070"/>
              <a:gd name="connsiteX574" fmla="*/ 519953 w 6060142"/>
              <a:gd name="connsiteY574" fmla="*/ 1281953 h 4554070"/>
              <a:gd name="connsiteX575" fmla="*/ 506506 w 6060142"/>
              <a:gd name="connsiteY575" fmla="*/ 1277470 h 4554070"/>
              <a:gd name="connsiteX576" fmla="*/ 475130 w 6060142"/>
              <a:gd name="connsiteY576" fmla="*/ 1241611 h 4554070"/>
              <a:gd name="connsiteX577" fmla="*/ 461683 w 6060142"/>
              <a:gd name="connsiteY577" fmla="*/ 1228164 h 4554070"/>
              <a:gd name="connsiteX578" fmla="*/ 439271 w 6060142"/>
              <a:gd name="connsiteY578" fmla="*/ 1223682 h 4554070"/>
              <a:gd name="connsiteX579" fmla="*/ 376518 w 6060142"/>
              <a:gd name="connsiteY579" fmla="*/ 1174376 h 4554070"/>
              <a:gd name="connsiteX580" fmla="*/ 376518 w 6060142"/>
              <a:gd name="connsiteY580" fmla="*/ 1174376 h 4554070"/>
              <a:gd name="connsiteX581" fmla="*/ 363071 w 6060142"/>
              <a:gd name="connsiteY581" fmla="*/ 1160929 h 4554070"/>
              <a:gd name="connsiteX582" fmla="*/ 331695 w 6060142"/>
              <a:gd name="connsiteY582" fmla="*/ 1138517 h 4554070"/>
              <a:gd name="connsiteX583" fmla="*/ 304800 w 6060142"/>
              <a:gd name="connsiteY583" fmla="*/ 1116106 h 4554070"/>
              <a:gd name="connsiteX584" fmla="*/ 295836 w 6060142"/>
              <a:gd name="connsiteY584" fmla="*/ 1093694 h 4554070"/>
              <a:gd name="connsiteX585" fmla="*/ 277906 w 6060142"/>
              <a:gd name="connsiteY585" fmla="*/ 1089211 h 4554070"/>
              <a:gd name="connsiteX586" fmla="*/ 246530 w 6060142"/>
              <a:gd name="connsiteY586" fmla="*/ 1066800 h 4554070"/>
              <a:gd name="connsiteX587" fmla="*/ 201706 w 6060142"/>
              <a:gd name="connsiteY587" fmla="*/ 1039906 h 4554070"/>
              <a:gd name="connsiteX588" fmla="*/ 174812 w 6060142"/>
              <a:gd name="connsiteY588" fmla="*/ 1021976 h 4554070"/>
              <a:gd name="connsiteX589" fmla="*/ 161365 w 6060142"/>
              <a:gd name="connsiteY589" fmla="*/ 1013011 h 4554070"/>
              <a:gd name="connsiteX590" fmla="*/ 138953 w 6060142"/>
              <a:gd name="connsiteY590" fmla="*/ 995082 h 4554070"/>
              <a:gd name="connsiteX591" fmla="*/ 129989 w 6060142"/>
              <a:gd name="connsiteY591" fmla="*/ 981635 h 4554070"/>
              <a:gd name="connsiteX592" fmla="*/ 103095 w 6060142"/>
              <a:gd name="connsiteY592" fmla="*/ 963706 h 4554070"/>
              <a:gd name="connsiteX593" fmla="*/ 89648 w 6060142"/>
              <a:gd name="connsiteY593" fmla="*/ 941294 h 4554070"/>
              <a:gd name="connsiteX594" fmla="*/ 85165 w 6060142"/>
              <a:gd name="connsiteY594" fmla="*/ 891988 h 4554070"/>
              <a:gd name="connsiteX595" fmla="*/ 13448 w 6060142"/>
              <a:gd name="connsiteY595" fmla="*/ 815788 h 4554070"/>
              <a:gd name="connsiteX596" fmla="*/ 8965 w 6060142"/>
              <a:gd name="connsiteY596" fmla="*/ 793376 h 4554070"/>
              <a:gd name="connsiteX597" fmla="*/ 0 w 6060142"/>
              <a:gd name="connsiteY597" fmla="*/ 779929 h 4554070"/>
              <a:gd name="connsiteX598" fmla="*/ 8965 w 6060142"/>
              <a:gd name="connsiteY598" fmla="*/ 645459 h 4554070"/>
              <a:gd name="connsiteX599" fmla="*/ 13448 w 6060142"/>
              <a:gd name="connsiteY599" fmla="*/ 627529 h 4554070"/>
              <a:gd name="connsiteX600" fmla="*/ 22412 w 6060142"/>
              <a:gd name="connsiteY600" fmla="*/ 614082 h 4554070"/>
              <a:gd name="connsiteX601" fmla="*/ 26895 w 6060142"/>
              <a:gd name="connsiteY601" fmla="*/ 564776 h 4554070"/>
              <a:gd name="connsiteX602" fmla="*/ 35859 w 6060142"/>
              <a:gd name="connsiteY602" fmla="*/ 542364 h 4554070"/>
              <a:gd name="connsiteX603" fmla="*/ 58271 w 6060142"/>
              <a:gd name="connsiteY603" fmla="*/ 448235 h 4554070"/>
              <a:gd name="connsiteX604" fmla="*/ 62753 w 6060142"/>
              <a:gd name="connsiteY604" fmla="*/ 421341 h 4554070"/>
              <a:gd name="connsiteX605" fmla="*/ 89648 w 6060142"/>
              <a:gd name="connsiteY605" fmla="*/ 389964 h 4554070"/>
              <a:gd name="connsiteX606" fmla="*/ 103095 w 6060142"/>
              <a:gd name="connsiteY606" fmla="*/ 327211 h 4554070"/>
              <a:gd name="connsiteX607" fmla="*/ 129989 w 6060142"/>
              <a:gd name="connsiteY607" fmla="*/ 242047 h 4554070"/>
              <a:gd name="connsiteX608" fmla="*/ 138953 w 6060142"/>
              <a:gd name="connsiteY608" fmla="*/ 228600 h 4554070"/>
              <a:gd name="connsiteX609" fmla="*/ 179295 w 6060142"/>
              <a:gd name="connsiteY609" fmla="*/ 174811 h 4554070"/>
              <a:gd name="connsiteX610" fmla="*/ 183777 w 6060142"/>
              <a:gd name="connsiteY610" fmla="*/ 161364 h 4554070"/>
              <a:gd name="connsiteX611" fmla="*/ 228600 w 6060142"/>
              <a:gd name="connsiteY611" fmla="*/ 134470 h 4554070"/>
              <a:gd name="connsiteX612" fmla="*/ 259977 w 6060142"/>
              <a:gd name="connsiteY612" fmla="*/ 107576 h 4554070"/>
              <a:gd name="connsiteX613" fmla="*/ 291353 w 6060142"/>
              <a:gd name="connsiteY613" fmla="*/ 85164 h 4554070"/>
              <a:gd name="connsiteX614" fmla="*/ 304800 w 6060142"/>
              <a:gd name="connsiteY614" fmla="*/ 71717 h 4554070"/>
              <a:gd name="connsiteX615" fmla="*/ 322730 w 6060142"/>
              <a:gd name="connsiteY615" fmla="*/ 58270 h 4554070"/>
              <a:gd name="connsiteX616" fmla="*/ 336177 w 6060142"/>
              <a:gd name="connsiteY616" fmla="*/ 44823 h 4554070"/>
              <a:gd name="connsiteX617" fmla="*/ 345142 w 6060142"/>
              <a:gd name="connsiteY617" fmla="*/ 31376 h 4554070"/>
              <a:gd name="connsiteX618" fmla="*/ 358589 w 6060142"/>
              <a:gd name="connsiteY618" fmla="*/ 26894 h 4554070"/>
              <a:gd name="connsiteX619" fmla="*/ 372036 w 6060142"/>
              <a:gd name="connsiteY619" fmla="*/ 13447 h 4554070"/>
              <a:gd name="connsiteX620" fmla="*/ 421342 w 6060142"/>
              <a:gd name="connsiteY620" fmla="*/ 0 h 4554070"/>
              <a:gd name="connsiteX621" fmla="*/ 569259 w 6060142"/>
              <a:gd name="connsiteY621" fmla="*/ 8964 h 4554070"/>
              <a:gd name="connsiteX622" fmla="*/ 605118 w 6060142"/>
              <a:gd name="connsiteY622" fmla="*/ 26894 h 4554070"/>
              <a:gd name="connsiteX623" fmla="*/ 623048 w 6060142"/>
              <a:gd name="connsiteY623" fmla="*/ 53788 h 4554070"/>
              <a:gd name="connsiteX624" fmla="*/ 649942 w 6060142"/>
              <a:gd name="connsiteY624" fmla="*/ 152400 h 4554070"/>
              <a:gd name="connsiteX625" fmla="*/ 663389 w 6060142"/>
              <a:gd name="connsiteY625" fmla="*/ 165847 h 4554070"/>
              <a:gd name="connsiteX626" fmla="*/ 667871 w 6060142"/>
              <a:gd name="connsiteY626" fmla="*/ 188259 h 4554070"/>
              <a:gd name="connsiteX627" fmla="*/ 690283 w 6060142"/>
              <a:gd name="connsiteY627" fmla="*/ 233082 h 4554070"/>
              <a:gd name="connsiteX628" fmla="*/ 685800 w 6060142"/>
              <a:gd name="connsiteY628" fmla="*/ 291353 h 4554070"/>
              <a:gd name="connsiteX629" fmla="*/ 676836 w 6060142"/>
              <a:gd name="connsiteY629" fmla="*/ 313764 h 4554070"/>
              <a:gd name="connsiteX630" fmla="*/ 658906 w 6060142"/>
              <a:gd name="connsiteY630" fmla="*/ 354106 h 4554070"/>
              <a:gd name="connsiteX631" fmla="*/ 645459 w 6060142"/>
              <a:gd name="connsiteY631" fmla="*/ 421341 h 4554070"/>
              <a:gd name="connsiteX632" fmla="*/ 636495 w 6060142"/>
              <a:gd name="connsiteY632" fmla="*/ 452717 h 4554070"/>
              <a:gd name="connsiteX633" fmla="*/ 614083 w 6060142"/>
              <a:gd name="connsiteY633" fmla="*/ 510988 h 4554070"/>
              <a:gd name="connsiteX634" fmla="*/ 609600 w 6060142"/>
              <a:gd name="connsiteY634" fmla="*/ 564776 h 4554070"/>
              <a:gd name="connsiteX635" fmla="*/ 600636 w 6060142"/>
              <a:gd name="connsiteY635" fmla="*/ 582706 h 4554070"/>
              <a:gd name="connsiteX636" fmla="*/ 596153 w 6060142"/>
              <a:gd name="connsiteY636" fmla="*/ 596153 h 4554070"/>
              <a:gd name="connsiteX637" fmla="*/ 582706 w 6060142"/>
              <a:gd name="connsiteY637" fmla="*/ 667870 h 4554070"/>
              <a:gd name="connsiteX638" fmla="*/ 582706 w 6060142"/>
              <a:gd name="connsiteY638" fmla="*/ 851647 h 4554070"/>
              <a:gd name="connsiteX639" fmla="*/ 569259 w 6060142"/>
              <a:gd name="connsiteY639" fmla="*/ 869576 h 4554070"/>
              <a:gd name="connsiteX640" fmla="*/ 564777 w 6060142"/>
              <a:gd name="connsiteY640" fmla="*/ 909917 h 4554070"/>
              <a:gd name="connsiteX641" fmla="*/ 564777 w 6060142"/>
              <a:gd name="connsiteY641" fmla="*/ 981635 h 4554070"/>
              <a:gd name="connsiteX642" fmla="*/ 578224 w 6060142"/>
              <a:gd name="connsiteY642" fmla="*/ 986117 h 4554070"/>
              <a:gd name="connsiteX643" fmla="*/ 681318 w 6060142"/>
              <a:gd name="connsiteY643" fmla="*/ 995082 h 4554070"/>
              <a:gd name="connsiteX644" fmla="*/ 708212 w 6060142"/>
              <a:gd name="connsiteY644" fmla="*/ 1004047 h 4554070"/>
              <a:gd name="connsiteX645" fmla="*/ 762000 w 6060142"/>
              <a:gd name="connsiteY645" fmla="*/ 995082 h 4554070"/>
              <a:gd name="connsiteX646" fmla="*/ 779930 w 6060142"/>
              <a:gd name="connsiteY646" fmla="*/ 981635 h 4554070"/>
              <a:gd name="connsiteX647" fmla="*/ 842683 w 6060142"/>
              <a:gd name="connsiteY647" fmla="*/ 968188 h 4554070"/>
              <a:gd name="connsiteX648" fmla="*/ 936812 w 6060142"/>
              <a:gd name="connsiteY648" fmla="*/ 963706 h 4554070"/>
              <a:gd name="connsiteX649" fmla="*/ 977153 w 6060142"/>
              <a:gd name="connsiteY649" fmla="*/ 959223 h 4554070"/>
              <a:gd name="connsiteX650" fmla="*/ 1013012 w 6060142"/>
              <a:gd name="connsiteY650" fmla="*/ 945776 h 4554070"/>
              <a:gd name="connsiteX651" fmla="*/ 1026459 w 6060142"/>
              <a:gd name="connsiteY651" fmla="*/ 936811 h 4554070"/>
              <a:gd name="connsiteX652" fmla="*/ 1125071 w 6060142"/>
              <a:gd name="connsiteY652" fmla="*/ 927847 h 4554070"/>
              <a:gd name="connsiteX653" fmla="*/ 1183342 w 6060142"/>
              <a:gd name="connsiteY653" fmla="*/ 932329 h 4554070"/>
              <a:gd name="connsiteX654" fmla="*/ 1214718 w 6060142"/>
              <a:gd name="connsiteY654" fmla="*/ 941294 h 4554070"/>
              <a:gd name="connsiteX655" fmla="*/ 1232648 w 6060142"/>
              <a:gd name="connsiteY655" fmla="*/ 936811 h 4554070"/>
              <a:gd name="connsiteX656" fmla="*/ 1255059 w 6060142"/>
              <a:gd name="connsiteY656" fmla="*/ 932329 h 4554070"/>
              <a:gd name="connsiteX657" fmla="*/ 1335742 w 6060142"/>
              <a:gd name="connsiteY657" fmla="*/ 918882 h 4554070"/>
              <a:gd name="connsiteX658" fmla="*/ 1349189 w 6060142"/>
              <a:gd name="connsiteY658" fmla="*/ 909917 h 4554070"/>
              <a:gd name="connsiteX659" fmla="*/ 1416424 w 6060142"/>
              <a:gd name="connsiteY659" fmla="*/ 918882 h 4554070"/>
              <a:gd name="connsiteX660" fmla="*/ 1429871 w 6060142"/>
              <a:gd name="connsiteY660" fmla="*/ 932329 h 4554070"/>
              <a:gd name="connsiteX661" fmla="*/ 1447800 w 6060142"/>
              <a:gd name="connsiteY661" fmla="*/ 927847 h 4554070"/>
              <a:gd name="connsiteX662" fmla="*/ 1470212 w 6060142"/>
              <a:gd name="connsiteY662" fmla="*/ 923364 h 4554070"/>
              <a:gd name="connsiteX663" fmla="*/ 1564342 w 6060142"/>
              <a:gd name="connsiteY663" fmla="*/ 914400 h 4554070"/>
              <a:gd name="connsiteX664" fmla="*/ 1595718 w 6060142"/>
              <a:gd name="connsiteY664" fmla="*/ 909917 h 4554070"/>
              <a:gd name="connsiteX665" fmla="*/ 1653989 w 6060142"/>
              <a:gd name="connsiteY665" fmla="*/ 905435 h 4554070"/>
              <a:gd name="connsiteX666" fmla="*/ 1685365 w 6060142"/>
              <a:gd name="connsiteY666" fmla="*/ 896470 h 4554070"/>
              <a:gd name="connsiteX667" fmla="*/ 1712259 w 6060142"/>
              <a:gd name="connsiteY667" fmla="*/ 891988 h 4554070"/>
              <a:gd name="connsiteX668" fmla="*/ 1752600 w 6060142"/>
              <a:gd name="connsiteY668" fmla="*/ 878541 h 4554070"/>
              <a:gd name="connsiteX669" fmla="*/ 1900518 w 6060142"/>
              <a:gd name="connsiteY669" fmla="*/ 887506 h 4554070"/>
              <a:gd name="connsiteX670" fmla="*/ 1940859 w 6060142"/>
              <a:gd name="connsiteY670" fmla="*/ 914400 h 4554070"/>
              <a:gd name="connsiteX671" fmla="*/ 1994648 w 6060142"/>
              <a:gd name="connsiteY671" fmla="*/ 932329 h 4554070"/>
              <a:gd name="connsiteX672" fmla="*/ 2017059 w 6060142"/>
              <a:gd name="connsiteY672" fmla="*/ 954741 h 4554070"/>
              <a:gd name="connsiteX673" fmla="*/ 2030506 w 6060142"/>
              <a:gd name="connsiteY673" fmla="*/ 959223 h 4554070"/>
              <a:gd name="connsiteX674" fmla="*/ 2043953 w 6060142"/>
              <a:gd name="connsiteY674" fmla="*/ 968188 h 4554070"/>
              <a:gd name="connsiteX675" fmla="*/ 2084295 w 6060142"/>
              <a:gd name="connsiteY675" fmla="*/ 999564 h 4554070"/>
              <a:gd name="connsiteX676" fmla="*/ 2106706 w 6060142"/>
              <a:gd name="connsiteY676" fmla="*/ 1013011 h 4554070"/>
              <a:gd name="connsiteX677" fmla="*/ 2147048 w 6060142"/>
              <a:gd name="connsiteY677" fmla="*/ 1021976 h 4554070"/>
              <a:gd name="connsiteX678" fmla="*/ 2160495 w 6060142"/>
              <a:gd name="connsiteY678" fmla="*/ 1057835 h 4554070"/>
              <a:gd name="connsiteX679" fmla="*/ 2236695 w 6060142"/>
              <a:gd name="connsiteY679" fmla="*/ 1098176 h 4554070"/>
              <a:gd name="connsiteX680" fmla="*/ 2259106 w 6060142"/>
              <a:gd name="connsiteY680" fmla="*/ 1111623 h 4554070"/>
              <a:gd name="connsiteX681" fmla="*/ 2268071 w 6060142"/>
              <a:gd name="connsiteY681" fmla="*/ 1125070 h 4554070"/>
              <a:gd name="connsiteX682" fmla="*/ 2286000 w 6060142"/>
              <a:gd name="connsiteY682" fmla="*/ 1138517 h 4554070"/>
              <a:gd name="connsiteX683" fmla="*/ 2308412 w 6060142"/>
              <a:gd name="connsiteY683" fmla="*/ 1183341 h 4554070"/>
              <a:gd name="connsiteX684" fmla="*/ 2344271 w 6060142"/>
              <a:gd name="connsiteY684" fmla="*/ 1214717 h 4554070"/>
              <a:gd name="connsiteX685" fmla="*/ 2371165 w 6060142"/>
              <a:gd name="connsiteY685" fmla="*/ 1228164 h 4554070"/>
              <a:gd name="connsiteX686" fmla="*/ 2384612 w 6060142"/>
              <a:gd name="connsiteY686" fmla="*/ 1241611 h 4554070"/>
              <a:gd name="connsiteX687" fmla="*/ 2407024 w 6060142"/>
              <a:gd name="connsiteY687" fmla="*/ 1246094 h 4554070"/>
              <a:gd name="connsiteX688" fmla="*/ 2420471 w 6060142"/>
              <a:gd name="connsiteY688" fmla="*/ 1255059 h 4554070"/>
              <a:gd name="connsiteX689" fmla="*/ 2451848 w 6060142"/>
              <a:gd name="connsiteY689" fmla="*/ 1286435 h 4554070"/>
              <a:gd name="connsiteX690" fmla="*/ 2469777 w 6060142"/>
              <a:gd name="connsiteY690" fmla="*/ 1290917 h 4554070"/>
              <a:gd name="connsiteX691" fmla="*/ 2483224 w 6060142"/>
              <a:gd name="connsiteY691" fmla="*/ 1313329 h 4554070"/>
              <a:gd name="connsiteX692" fmla="*/ 2492189 w 6060142"/>
              <a:gd name="connsiteY692" fmla="*/ 1326776 h 4554070"/>
              <a:gd name="connsiteX693" fmla="*/ 2510118 w 6060142"/>
              <a:gd name="connsiteY693" fmla="*/ 1331259 h 4554070"/>
              <a:gd name="connsiteX694" fmla="*/ 2514600 w 6060142"/>
              <a:gd name="connsiteY694" fmla="*/ 1344706 h 4554070"/>
              <a:gd name="connsiteX695" fmla="*/ 2528048 w 6060142"/>
              <a:gd name="connsiteY695" fmla="*/ 1358153 h 4554070"/>
              <a:gd name="connsiteX696" fmla="*/ 2550459 w 6060142"/>
              <a:gd name="connsiteY696" fmla="*/ 1385047 h 4554070"/>
              <a:gd name="connsiteX697" fmla="*/ 2577353 w 6060142"/>
              <a:gd name="connsiteY697" fmla="*/ 1407459 h 4554070"/>
              <a:gd name="connsiteX698" fmla="*/ 2581836 w 6060142"/>
              <a:gd name="connsiteY698" fmla="*/ 1425388 h 4554070"/>
              <a:gd name="connsiteX699" fmla="*/ 2595283 w 6060142"/>
              <a:gd name="connsiteY699" fmla="*/ 1443317 h 4554070"/>
              <a:gd name="connsiteX700" fmla="*/ 2604248 w 6060142"/>
              <a:gd name="connsiteY700" fmla="*/ 1456764 h 4554070"/>
              <a:gd name="connsiteX701" fmla="*/ 2644589 w 6060142"/>
              <a:gd name="connsiteY701" fmla="*/ 1483659 h 4554070"/>
              <a:gd name="connsiteX702" fmla="*/ 2662518 w 6060142"/>
              <a:gd name="connsiteY702" fmla="*/ 1501588 h 4554070"/>
              <a:gd name="connsiteX703" fmla="*/ 2675965 w 6060142"/>
              <a:gd name="connsiteY703" fmla="*/ 1506070 h 4554070"/>
              <a:gd name="connsiteX704" fmla="*/ 2702859 w 6060142"/>
              <a:gd name="connsiteY704" fmla="*/ 1532964 h 4554070"/>
              <a:gd name="connsiteX705" fmla="*/ 2734236 w 6060142"/>
              <a:gd name="connsiteY705" fmla="*/ 1550894 h 4554070"/>
              <a:gd name="connsiteX706" fmla="*/ 2743200 w 6060142"/>
              <a:gd name="connsiteY706" fmla="*/ 1564341 h 4554070"/>
              <a:gd name="connsiteX707" fmla="*/ 2770095 w 6060142"/>
              <a:gd name="connsiteY707" fmla="*/ 1573306 h 4554070"/>
              <a:gd name="connsiteX708" fmla="*/ 2783542 w 6060142"/>
              <a:gd name="connsiteY708" fmla="*/ 1591235 h 4554070"/>
              <a:gd name="connsiteX709" fmla="*/ 2792506 w 6060142"/>
              <a:gd name="connsiteY709" fmla="*/ 1609164 h 4554070"/>
              <a:gd name="connsiteX710" fmla="*/ 2841812 w 6060142"/>
              <a:gd name="connsiteY710" fmla="*/ 1613647 h 4554070"/>
              <a:gd name="connsiteX711" fmla="*/ 2868706 w 6060142"/>
              <a:gd name="connsiteY711" fmla="*/ 1627094 h 4554070"/>
              <a:gd name="connsiteX712" fmla="*/ 2900083 w 6060142"/>
              <a:gd name="connsiteY712" fmla="*/ 1640541 h 4554070"/>
              <a:gd name="connsiteX713" fmla="*/ 2918012 w 6060142"/>
              <a:gd name="connsiteY713" fmla="*/ 1649506 h 4554070"/>
              <a:gd name="connsiteX714" fmla="*/ 2931459 w 6060142"/>
              <a:gd name="connsiteY714" fmla="*/ 1653988 h 4554070"/>
              <a:gd name="connsiteX715" fmla="*/ 2944906 w 6060142"/>
              <a:gd name="connsiteY715" fmla="*/ 1662953 h 4554070"/>
              <a:gd name="connsiteX716" fmla="*/ 3003177 w 6060142"/>
              <a:gd name="connsiteY716" fmla="*/ 1667435 h 4554070"/>
              <a:gd name="connsiteX717" fmla="*/ 3065930 w 6060142"/>
              <a:gd name="connsiteY717" fmla="*/ 1694329 h 4554070"/>
              <a:gd name="connsiteX718" fmla="*/ 3115236 w 6060142"/>
              <a:gd name="connsiteY718" fmla="*/ 1707776 h 4554070"/>
              <a:gd name="connsiteX719" fmla="*/ 3155577 w 6060142"/>
              <a:gd name="connsiteY719" fmla="*/ 1721223 h 4554070"/>
              <a:gd name="connsiteX720" fmla="*/ 3227295 w 6060142"/>
              <a:gd name="connsiteY720" fmla="*/ 1734670 h 4554070"/>
              <a:gd name="connsiteX721" fmla="*/ 3316942 w 6060142"/>
              <a:gd name="connsiteY721" fmla="*/ 1748117 h 4554070"/>
              <a:gd name="connsiteX722" fmla="*/ 3370730 w 6060142"/>
              <a:gd name="connsiteY722" fmla="*/ 1761564 h 4554070"/>
              <a:gd name="connsiteX723" fmla="*/ 3393142 w 6060142"/>
              <a:gd name="connsiteY723" fmla="*/ 1770529 h 4554070"/>
              <a:gd name="connsiteX724" fmla="*/ 3437965 w 6060142"/>
              <a:gd name="connsiteY724" fmla="*/ 1775011 h 4554070"/>
              <a:gd name="connsiteX725" fmla="*/ 3545542 w 6060142"/>
              <a:gd name="connsiteY725" fmla="*/ 1766047 h 4554070"/>
              <a:gd name="connsiteX726" fmla="*/ 3572436 w 6060142"/>
              <a:gd name="connsiteY726" fmla="*/ 1770529 h 4554070"/>
              <a:gd name="connsiteX727" fmla="*/ 3608295 w 6060142"/>
              <a:gd name="connsiteY727" fmla="*/ 1766047 h 4554070"/>
              <a:gd name="connsiteX728" fmla="*/ 3621742 w 6060142"/>
              <a:gd name="connsiteY728" fmla="*/ 1761564 h 4554070"/>
              <a:gd name="connsiteX729" fmla="*/ 3639671 w 6060142"/>
              <a:gd name="connsiteY729" fmla="*/ 1725706 h 4554070"/>
              <a:gd name="connsiteX730" fmla="*/ 3648636 w 6060142"/>
              <a:gd name="connsiteY730" fmla="*/ 1712259 h 4554070"/>
              <a:gd name="connsiteX731" fmla="*/ 3662083 w 6060142"/>
              <a:gd name="connsiteY731" fmla="*/ 1680882 h 4554070"/>
              <a:gd name="connsiteX732" fmla="*/ 3675530 w 6060142"/>
              <a:gd name="connsiteY732" fmla="*/ 1676400 h 4554070"/>
              <a:gd name="connsiteX733" fmla="*/ 3738283 w 6060142"/>
              <a:gd name="connsiteY733" fmla="*/ 1640541 h 4554070"/>
              <a:gd name="connsiteX734" fmla="*/ 3756212 w 6060142"/>
              <a:gd name="connsiteY734" fmla="*/ 1622611 h 4554070"/>
              <a:gd name="connsiteX735" fmla="*/ 3765177 w 6060142"/>
              <a:gd name="connsiteY735" fmla="*/ 1609164 h 4554070"/>
              <a:gd name="connsiteX736" fmla="*/ 3765177 w 6060142"/>
              <a:gd name="connsiteY736" fmla="*/ 1506070 h 4554070"/>
              <a:gd name="connsiteX737" fmla="*/ 3733800 w 6060142"/>
              <a:gd name="connsiteY737" fmla="*/ 1429870 h 4554070"/>
              <a:gd name="connsiteX738" fmla="*/ 3724836 w 6060142"/>
              <a:gd name="connsiteY738" fmla="*/ 1344706 h 4554070"/>
              <a:gd name="connsiteX739" fmla="*/ 3729318 w 6060142"/>
              <a:gd name="connsiteY739" fmla="*/ 1250576 h 4554070"/>
              <a:gd name="connsiteX740" fmla="*/ 3733800 w 6060142"/>
              <a:gd name="connsiteY740" fmla="*/ 1237129 h 4554070"/>
              <a:gd name="connsiteX741" fmla="*/ 3742765 w 6060142"/>
              <a:gd name="connsiteY741" fmla="*/ 1223682 h 4554070"/>
              <a:gd name="connsiteX742" fmla="*/ 3742765 w 6060142"/>
              <a:gd name="connsiteY742" fmla="*/ 1107141 h 4554070"/>
              <a:gd name="connsiteX743" fmla="*/ 3747248 w 6060142"/>
              <a:gd name="connsiteY743" fmla="*/ 1093694 h 4554070"/>
              <a:gd name="connsiteX744" fmla="*/ 3760695 w 6060142"/>
              <a:gd name="connsiteY744" fmla="*/ 1080247 h 455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</a:cxnLst>
            <a:rect l="l" t="t" r="r" b="b"/>
            <a:pathLst>
              <a:path w="6060142" h="4554070">
                <a:moveTo>
                  <a:pt x="3509683" y="1604682"/>
                </a:moveTo>
                <a:cubicBezTo>
                  <a:pt x="3517154" y="1595717"/>
                  <a:pt x="3526091" y="1587794"/>
                  <a:pt x="3532095" y="1577788"/>
                </a:cubicBezTo>
                <a:cubicBezTo>
                  <a:pt x="3535264" y="1572506"/>
                  <a:pt x="3533160" y="1564985"/>
                  <a:pt x="3536577" y="1559859"/>
                </a:cubicBezTo>
                <a:cubicBezTo>
                  <a:pt x="3542418" y="1551098"/>
                  <a:pt x="3560590" y="1534405"/>
                  <a:pt x="3572436" y="1528482"/>
                </a:cubicBezTo>
                <a:cubicBezTo>
                  <a:pt x="3576662" y="1526369"/>
                  <a:pt x="3581401" y="1525494"/>
                  <a:pt x="3585883" y="1524000"/>
                </a:cubicBezTo>
                <a:cubicBezTo>
                  <a:pt x="3594420" y="1498387"/>
                  <a:pt x="3583322" y="1519731"/>
                  <a:pt x="3603812" y="1506070"/>
                </a:cubicBezTo>
                <a:cubicBezTo>
                  <a:pt x="3609086" y="1502554"/>
                  <a:pt x="3612101" y="1496307"/>
                  <a:pt x="3617259" y="1492623"/>
                </a:cubicBezTo>
                <a:cubicBezTo>
                  <a:pt x="3622696" y="1488739"/>
                  <a:pt x="3629629" y="1487365"/>
                  <a:pt x="3635189" y="1483659"/>
                </a:cubicBezTo>
                <a:cubicBezTo>
                  <a:pt x="3643149" y="1478352"/>
                  <a:pt x="3650130" y="1471706"/>
                  <a:pt x="3657600" y="1465729"/>
                </a:cubicBezTo>
                <a:cubicBezTo>
                  <a:pt x="3660588" y="1459753"/>
                  <a:pt x="3661840" y="1452525"/>
                  <a:pt x="3666565" y="1447800"/>
                </a:cubicBezTo>
                <a:cubicBezTo>
                  <a:pt x="3669906" y="1444459"/>
                  <a:pt x="3675786" y="1445430"/>
                  <a:pt x="3680012" y="1443317"/>
                </a:cubicBezTo>
                <a:cubicBezTo>
                  <a:pt x="3687804" y="1439421"/>
                  <a:pt x="3694953" y="1434352"/>
                  <a:pt x="3702424" y="1429870"/>
                </a:cubicBezTo>
                <a:cubicBezTo>
                  <a:pt x="3711341" y="1385284"/>
                  <a:pt x="3697503" y="1420748"/>
                  <a:pt x="3720353" y="1402976"/>
                </a:cubicBezTo>
                <a:cubicBezTo>
                  <a:pt x="3730361" y="1395192"/>
                  <a:pt x="3747248" y="1376082"/>
                  <a:pt x="3747248" y="1376082"/>
                </a:cubicBezTo>
                <a:cubicBezTo>
                  <a:pt x="3750201" y="1367223"/>
                  <a:pt x="3752795" y="1355508"/>
                  <a:pt x="3760695" y="1349188"/>
                </a:cubicBezTo>
                <a:cubicBezTo>
                  <a:pt x="3764384" y="1346237"/>
                  <a:pt x="3769660" y="1346200"/>
                  <a:pt x="3774142" y="1344706"/>
                </a:cubicBezTo>
                <a:cubicBezTo>
                  <a:pt x="3785219" y="1311472"/>
                  <a:pt x="3774654" y="1322037"/>
                  <a:pt x="3801036" y="1308847"/>
                </a:cubicBezTo>
                <a:cubicBezTo>
                  <a:pt x="3802530" y="1302870"/>
                  <a:pt x="3803570" y="1296761"/>
                  <a:pt x="3805518" y="1290917"/>
                </a:cubicBezTo>
                <a:cubicBezTo>
                  <a:pt x="3809638" y="1278557"/>
                  <a:pt x="3815815" y="1267661"/>
                  <a:pt x="3818965" y="1255059"/>
                </a:cubicBezTo>
                <a:cubicBezTo>
                  <a:pt x="3820813" y="1247668"/>
                  <a:pt x="3820226" y="1239551"/>
                  <a:pt x="3823448" y="1232647"/>
                </a:cubicBezTo>
                <a:cubicBezTo>
                  <a:pt x="3830817" y="1216857"/>
                  <a:pt x="3843871" y="1204001"/>
                  <a:pt x="3850342" y="1187823"/>
                </a:cubicBezTo>
                <a:cubicBezTo>
                  <a:pt x="3871507" y="1134911"/>
                  <a:pt x="3854472" y="1151279"/>
                  <a:pt x="3890683" y="1129553"/>
                </a:cubicBezTo>
                <a:cubicBezTo>
                  <a:pt x="3896659" y="1120588"/>
                  <a:pt x="3905205" y="1112880"/>
                  <a:pt x="3908612" y="1102659"/>
                </a:cubicBezTo>
                <a:cubicBezTo>
                  <a:pt x="3910106" y="1098176"/>
                  <a:pt x="3909754" y="1092552"/>
                  <a:pt x="3913095" y="1089211"/>
                </a:cubicBezTo>
                <a:cubicBezTo>
                  <a:pt x="3916436" y="1085870"/>
                  <a:pt x="3922060" y="1086223"/>
                  <a:pt x="3926542" y="1084729"/>
                </a:cubicBezTo>
                <a:cubicBezTo>
                  <a:pt x="3929530" y="1080247"/>
                  <a:pt x="3933097" y="1076100"/>
                  <a:pt x="3935506" y="1071282"/>
                </a:cubicBezTo>
                <a:cubicBezTo>
                  <a:pt x="3937619" y="1067056"/>
                  <a:pt x="3937037" y="1061524"/>
                  <a:pt x="3939989" y="1057835"/>
                </a:cubicBezTo>
                <a:cubicBezTo>
                  <a:pt x="3943354" y="1053628"/>
                  <a:pt x="3948954" y="1051858"/>
                  <a:pt x="3953436" y="1048870"/>
                </a:cubicBezTo>
                <a:cubicBezTo>
                  <a:pt x="3963586" y="1018417"/>
                  <a:pt x="3951489" y="1055360"/>
                  <a:pt x="3966883" y="1004047"/>
                </a:cubicBezTo>
                <a:cubicBezTo>
                  <a:pt x="3968241" y="999522"/>
                  <a:pt x="3969252" y="994826"/>
                  <a:pt x="3971365" y="990600"/>
                </a:cubicBezTo>
                <a:cubicBezTo>
                  <a:pt x="3973774" y="985782"/>
                  <a:pt x="3977342" y="981635"/>
                  <a:pt x="3980330" y="977153"/>
                </a:cubicBezTo>
                <a:cubicBezTo>
                  <a:pt x="3981824" y="972671"/>
                  <a:pt x="3981861" y="967395"/>
                  <a:pt x="3984812" y="963706"/>
                </a:cubicBezTo>
                <a:cubicBezTo>
                  <a:pt x="3991132" y="955806"/>
                  <a:pt x="4002847" y="953212"/>
                  <a:pt x="4011706" y="950259"/>
                </a:cubicBezTo>
                <a:cubicBezTo>
                  <a:pt x="4013200" y="941294"/>
                  <a:pt x="4012498" y="931669"/>
                  <a:pt x="4016189" y="923364"/>
                </a:cubicBezTo>
                <a:cubicBezTo>
                  <a:pt x="4018764" y="917571"/>
                  <a:pt x="4025578" y="914787"/>
                  <a:pt x="4029636" y="909917"/>
                </a:cubicBezTo>
                <a:cubicBezTo>
                  <a:pt x="4033085" y="905779"/>
                  <a:pt x="4036191" y="901288"/>
                  <a:pt x="4038600" y="896470"/>
                </a:cubicBezTo>
                <a:cubicBezTo>
                  <a:pt x="4040713" y="892244"/>
                  <a:pt x="4040970" y="887249"/>
                  <a:pt x="4043083" y="883023"/>
                </a:cubicBezTo>
                <a:cubicBezTo>
                  <a:pt x="4045492" y="878205"/>
                  <a:pt x="4049375" y="874253"/>
                  <a:pt x="4052048" y="869576"/>
                </a:cubicBezTo>
                <a:cubicBezTo>
                  <a:pt x="4074795" y="829768"/>
                  <a:pt x="4048135" y="870962"/>
                  <a:pt x="4069977" y="838200"/>
                </a:cubicBezTo>
                <a:cubicBezTo>
                  <a:pt x="4071471" y="832223"/>
                  <a:pt x="4072032" y="825932"/>
                  <a:pt x="4074459" y="820270"/>
                </a:cubicBezTo>
                <a:cubicBezTo>
                  <a:pt x="4076581" y="815318"/>
                  <a:pt x="4081720" y="811934"/>
                  <a:pt x="4083424" y="806823"/>
                </a:cubicBezTo>
                <a:cubicBezTo>
                  <a:pt x="4089268" y="789290"/>
                  <a:pt x="4091027" y="770568"/>
                  <a:pt x="4096871" y="753035"/>
                </a:cubicBezTo>
                <a:cubicBezTo>
                  <a:pt x="4098575" y="747924"/>
                  <a:pt x="4103163" y="744265"/>
                  <a:pt x="4105836" y="739588"/>
                </a:cubicBezTo>
                <a:cubicBezTo>
                  <a:pt x="4109151" y="733787"/>
                  <a:pt x="4110791" y="727004"/>
                  <a:pt x="4114800" y="721659"/>
                </a:cubicBezTo>
                <a:cubicBezTo>
                  <a:pt x="4148785" y="676346"/>
                  <a:pt x="4119993" y="729201"/>
                  <a:pt x="4141695" y="685800"/>
                </a:cubicBezTo>
                <a:cubicBezTo>
                  <a:pt x="4149252" y="655570"/>
                  <a:pt x="4141821" y="672226"/>
                  <a:pt x="4173071" y="640976"/>
                </a:cubicBezTo>
                <a:cubicBezTo>
                  <a:pt x="4177553" y="636494"/>
                  <a:pt x="4180210" y="628160"/>
                  <a:pt x="4186518" y="627529"/>
                </a:cubicBezTo>
                <a:lnTo>
                  <a:pt x="4231342" y="623047"/>
                </a:lnTo>
                <a:cubicBezTo>
                  <a:pt x="4248604" y="597152"/>
                  <a:pt x="4230514" y="620554"/>
                  <a:pt x="4253753" y="600635"/>
                </a:cubicBezTo>
                <a:cubicBezTo>
                  <a:pt x="4280825" y="577431"/>
                  <a:pt x="4260422" y="586460"/>
                  <a:pt x="4285130" y="578223"/>
                </a:cubicBezTo>
                <a:cubicBezTo>
                  <a:pt x="4293574" y="569779"/>
                  <a:pt x="4300792" y="560803"/>
                  <a:pt x="4312024" y="555811"/>
                </a:cubicBezTo>
                <a:cubicBezTo>
                  <a:pt x="4320659" y="551973"/>
                  <a:pt x="4338918" y="546847"/>
                  <a:pt x="4338918" y="546847"/>
                </a:cubicBezTo>
                <a:cubicBezTo>
                  <a:pt x="4343629" y="532713"/>
                  <a:pt x="4341150" y="530976"/>
                  <a:pt x="4356848" y="524435"/>
                </a:cubicBezTo>
                <a:cubicBezTo>
                  <a:pt x="4369932" y="518983"/>
                  <a:pt x="4397189" y="510988"/>
                  <a:pt x="4397189" y="510988"/>
                </a:cubicBezTo>
                <a:cubicBezTo>
                  <a:pt x="4408455" y="477189"/>
                  <a:pt x="4393258" y="518850"/>
                  <a:pt x="4410636" y="484094"/>
                </a:cubicBezTo>
                <a:cubicBezTo>
                  <a:pt x="4412749" y="479868"/>
                  <a:pt x="4412043" y="474234"/>
                  <a:pt x="4415118" y="470647"/>
                </a:cubicBezTo>
                <a:cubicBezTo>
                  <a:pt x="4430090" y="453179"/>
                  <a:pt x="4440188" y="451654"/>
                  <a:pt x="4459942" y="443753"/>
                </a:cubicBezTo>
                <a:cubicBezTo>
                  <a:pt x="4462958" y="431688"/>
                  <a:pt x="4465016" y="417941"/>
                  <a:pt x="4473389" y="407894"/>
                </a:cubicBezTo>
                <a:cubicBezTo>
                  <a:pt x="4477915" y="402463"/>
                  <a:pt x="4499979" y="392357"/>
                  <a:pt x="4504765" y="389964"/>
                </a:cubicBezTo>
                <a:cubicBezTo>
                  <a:pt x="4515425" y="357987"/>
                  <a:pt x="4500309" y="396650"/>
                  <a:pt x="4522695" y="363070"/>
                </a:cubicBezTo>
                <a:cubicBezTo>
                  <a:pt x="4525316" y="359139"/>
                  <a:pt x="4524225" y="353312"/>
                  <a:pt x="4527177" y="349623"/>
                </a:cubicBezTo>
                <a:cubicBezTo>
                  <a:pt x="4530542" y="345417"/>
                  <a:pt x="4536486" y="344108"/>
                  <a:pt x="4540624" y="340659"/>
                </a:cubicBezTo>
                <a:cubicBezTo>
                  <a:pt x="4545494" y="336601"/>
                  <a:pt x="4549000" y="331015"/>
                  <a:pt x="4554071" y="327211"/>
                </a:cubicBezTo>
                <a:cubicBezTo>
                  <a:pt x="4561629" y="321543"/>
                  <a:pt x="4584477" y="309058"/>
                  <a:pt x="4594412" y="304800"/>
                </a:cubicBezTo>
                <a:cubicBezTo>
                  <a:pt x="4598755" y="302939"/>
                  <a:pt x="4603377" y="301811"/>
                  <a:pt x="4607859" y="300317"/>
                </a:cubicBezTo>
                <a:cubicBezTo>
                  <a:pt x="4610585" y="286689"/>
                  <a:pt x="4611626" y="271270"/>
                  <a:pt x="4621306" y="259976"/>
                </a:cubicBezTo>
                <a:cubicBezTo>
                  <a:pt x="4626168" y="254304"/>
                  <a:pt x="4633116" y="250813"/>
                  <a:pt x="4639236" y="246529"/>
                </a:cubicBezTo>
                <a:cubicBezTo>
                  <a:pt x="4668884" y="225776"/>
                  <a:pt x="4657034" y="230874"/>
                  <a:pt x="4684059" y="224117"/>
                </a:cubicBezTo>
                <a:cubicBezTo>
                  <a:pt x="4688541" y="221129"/>
                  <a:pt x="4694141" y="219359"/>
                  <a:pt x="4697506" y="215153"/>
                </a:cubicBezTo>
                <a:cubicBezTo>
                  <a:pt x="4700458" y="211464"/>
                  <a:pt x="4698648" y="205047"/>
                  <a:pt x="4701989" y="201706"/>
                </a:cubicBezTo>
                <a:cubicBezTo>
                  <a:pt x="4712574" y="191121"/>
                  <a:pt x="4724747" y="188143"/>
                  <a:pt x="4737848" y="183776"/>
                </a:cubicBezTo>
                <a:cubicBezTo>
                  <a:pt x="4739342" y="179294"/>
                  <a:pt x="4738989" y="173670"/>
                  <a:pt x="4742330" y="170329"/>
                </a:cubicBezTo>
                <a:cubicBezTo>
                  <a:pt x="4745671" y="166988"/>
                  <a:pt x="4751551" y="167960"/>
                  <a:pt x="4755777" y="165847"/>
                </a:cubicBezTo>
                <a:cubicBezTo>
                  <a:pt x="4779741" y="153865"/>
                  <a:pt x="4757833" y="157731"/>
                  <a:pt x="4787153" y="152400"/>
                </a:cubicBezTo>
                <a:cubicBezTo>
                  <a:pt x="4813979" y="147523"/>
                  <a:pt x="4867836" y="138953"/>
                  <a:pt x="4867836" y="138953"/>
                </a:cubicBezTo>
                <a:cubicBezTo>
                  <a:pt x="4872318" y="135965"/>
                  <a:pt x="4876465" y="132397"/>
                  <a:pt x="4881283" y="129988"/>
                </a:cubicBezTo>
                <a:cubicBezTo>
                  <a:pt x="4885509" y="127875"/>
                  <a:pt x="4891041" y="128457"/>
                  <a:pt x="4894730" y="125506"/>
                </a:cubicBezTo>
                <a:cubicBezTo>
                  <a:pt x="4922873" y="102993"/>
                  <a:pt x="4880446" y="117872"/>
                  <a:pt x="4921624" y="107576"/>
                </a:cubicBezTo>
                <a:cubicBezTo>
                  <a:pt x="4923118" y="103094"/>
                  <a:pt x="4923155" y="97818"/>
                  <a:pt x="4926106" y="94129"/>
                </a:cubicBezTo>
                <a:cubicBezTo>
                  <a:pt x="4929471" y="89922"/>
                  <a:pt x="4934168" y="85314"/>
                  <a:pt x="4939553" y="85164"/>
                </a:cubicBezTo>
                <a:lnTo>
                  <a:pt x="5087471" y="89647"/>
                </a:lnTo>
                <a:cubicBezTo>
                  <a:pt x="5091953" y="94129"/>
                  <a:pt x="5095644" y="99578"/>
                  <a:pt x="5100918" y="103094"/>
                </a:cubicBezTo>
                <a:cubicBezTo>
                  <a:pt x="5104849" y="105715"/>
                  <a:pt x="5111024" y="104235"/>
                  <a:pt x="5114365" y="107576"/>
                </a:cubicBezTo>
                <a:cubicBezTo>
                  <a:pt x="5117706" y="110917"/>
                  <a:pt x="5116227" y="117092"/>
                  <a:pt x="5118848" y="121023"/>
                </a:cubicBezTo>
                <a:cubicBezTo>
                  <a:pt x="5128441" y="135412"/>
                  <a:pt x="5131644" y="134253"/>
                  <a:pt x="5145742" y="138953"/>
                </a:cubicBezTo>
                <a:cubicBezTo>
                  <a:pt x="5149808" y="142003"/>
                  <a:pt x="5170559" y="158085"/>
                  <a:pt x="5177118" y="161364"/>
                </a:cubicBezTo>
                <a:cubicBezTo>
                  <a:pt x="5181344" y="163477"/>
                  <a:pt x="5186083" y="164353"/>
                  <a:pt x="5190565" y="165847"/>
                </a:cubicBezTo>
                <a:cubicBezTo>
                  <a:pt x="5195047" y="170329"/>
                  <a:pt x="5198637" y="175934"/>
                  <a:pt x="5204012" y="179294"/>
                </a:cubicBezTo>
                <a:cubicBezTo>
                  <a:pt x="5215266" y="186328"/>
                  <a:pt x="5231540" y="189538"/>
                  <a:pt x="5244353" y="192741"/>
                </a:cubicBezTo>
                <a:cubicBezTo>
                  <a:pt x="5274589" y="222976"/>
                  <a:pt x="5259220" y="215626"/>
                  <a:pt x="5284695" y="224117"/>
                </a:cubicBezTo>
                <a:cubicBezTo>
                  <a:pt x="5287892" y="233710"/>
                  <a:pt x="5289963" y="243854"/>
                  <a:pt x="5298142" y="251011"/>
                </a:cubicBezTo>
                <a:cubicBezTo>
                  <a:pt x="5306250" y="258106"/>
                  <a:pt x="5325036" y="268941"/>
                  <a:pt x="5325036" y="268941"/>
                </a:cubicBezTo>
                <a:cubicBezTo>
                  <a:pt x="5326530" y="276412"/>
                  <a:pt x="5325292" y="285014"/>
                  <a:pt x="5329518" y="291353"/>
                </a:cubicBezTo>
                <a:cubicBezTo>
                  <a:pt x="5332139" y="295284"/>
                  <a:pt x="5338739" y="293722"/>
                  <a:pt x="5342965" y="295835"/>
                </a:cubicBezTo>
                <a:cubicBezTo>
                  <a:pt x="5347783" y="298244"/>
                  <a:pt x="5351930" y="301812"/>
                  <a:pt x="5356412" y="304800"/>
                </a:cubicBezTo>
                <a:cubicBezTo>
                  <a:pt x="5358854" y="312125"/>
                  <a:pt x="5362544" y="327122"/>
                  <a:pt x="5369859" y="331694"/>
                </a:cubicBezTo>
                <a:cubicBezTo>
                  <a:pt x="5377872" y="336702"/>
                  <a:pt x="5396753" y="340659"/>
                  <a:pt x="5396753" y="340659"/>
                </a:cubicBezTo>
                <a:cubicBezTo>
                  <a:pt x="5401235" y="345141"/>
                  <a:pt x="5406684" y="348832"/>
                  <a:pt x="5410200" y="354106"/>
                </a:cubicBezTo>
                <a:cubicBezTo>
                  <a:pt x="5412821" y="358037"/>
                  <a:pt x="5412388" y="363423"/>
                  <a:pt x="5414683" y="367553"/>
                </a:cubicBezTo>
                <a:cubicBezTo>
                  <a:pt x="5415369" y="368788"/>
                  <a:pt x="5440976" y="407929"/>
                  <a:pt x="5446059" y="412376"/>
                </a:cubicBezTo>
                <a:cubicBezTo>
                  <a:pt x="5452616" y="418113"/>
                  <a:pt x="5461594" y="420474"/>
                  <a:pt x="5468471" y="425823"/>
                </a:cubicBezTo>
                <a:cubicBezTo>
                  <a:pt x="5475143" y="431012"/>
                  <a:pt x="5480424" y="437776"/>
                  <a:pt x="5486400" y="443753"/>
                </a:cubicBezTo>
                <a:cubicBezTo>
                  <a:pt x="5509428" y="501320"/>
                  <a:pt x="5479501" y="429956"/>
                  <a:pt x="5508812" y="488576"/>
                </a:cubicBezTo>
                <a:cubicBezTo>
                  <a:pt x="5510925" y="492802"/>
                  <a:pt x="5509954" y="498682"/>
                  <a:pt x="5513295" y="502023"/>
                </a:cubicBezTo>
                <a:cubicBezTo>
                  <a:pt x="5518020" y="506748"/>
                  <a:pt x="5525248" y="508000"/>
                  <a:pt x="5531224" y="510988"/>
                </a:cubicBezTo>
                <a:cubicBezTo>
                  <a:pt x="5534212" y="519953"/>
                  <a:pt x="5534696" y="530193"/>
                  <a:pt x="5540189" y="537882"/>
                </a:cubicBezTo>
                <a:cubicBezTo>
                  <a:pt x="5542935" y="541727"/>
                  <a:pt x="5551205" y="538313"/>
                  <a:pt x="5553636" y="542364"/>
                </a:cubicBezTo>
                <a:cubicBezTo>
                  <a:pt x="5560929" y="554519"/>
                  <a:pt x="5558578" y="571366"/>
                  <a:pt x="5567083" y="582706"/>
                </a:cubicBezTo>
                <a:cubicBezTo>
                  <a:pt x="5584539" y="605980"/>
                  <a:pt x="5577189" y="593953"/>
                  <a:pt x="5589495" y="618564"/>
                </a:cubicBezTo>
                <a:cubicBezTo>
                  <a:pt x="5598760" y="664891"/>
                  <a:pt x="5585279" y="616020"/>
                  <a:pt x="5616389" y="667870"/>
                </a:cubicBezTo>
                <a:cubicBezTo>
                  <a:pt x="5619559" y="673153"/>
                  <a:pt x="5618502" y="680113"/>
                  <a:pt x="5620871" y="685800"/>
                </a:cubicBezTo>
                <a:cubicBezTo>
                  <a:pt x="5626011" y="698136"/>
                  <a:pt x="5634573" y="708981"/>
                  <a:pt x="5638800" y="721659"/>
                </a:cubicBezTo>
                <a:cubicBezTo>
                  <a:pt x="5644987" y="740217"/>
                  <a:pt x="5640662" y="731175"/>
                  <a:pt x="5652248" y="748553"/>
                </a:cubicBezTo>
                <a:cubicBezTo>
                  <a:pt x="5653742" y="754529"/>
                  <a:pt x="5655394" y="760468"/>
                  <a:pt x="5656730" y="766482"/>
                </a:cubicBezTo>
                <a:cubicBezTo>
                  <a:pt x="5660395" y="782977"/>
                  <a:pt x="5658310" y="790474"/>
                  <a:pt x="5670177" y="802341"/>
                </a:cubicBezTo>
                <a:cubicBezTo>
                  <a:pt x="5673986" y="806150"/>
                  <a:pt x="5679142" y="808318"/>
                  <a:pt x="5683624" y="811306"/>
                </a:cubicBezTo>
                <a:cubicBezTo>
                  <a:pt x="5686612" y="815788"/>
                  <a:pt x="5688780" y="820944"/>
                  <a:pt x="5692589" y="824753"/>
                </a:cubicBezTo>
                <a:cubicBezTo>
                  <a:pt x="5696398" y="828562"/>
                  <a:pt x="5702905" y="829333"/>
                  <a:pt x="5706036" y="833717"/>
                </a:cubicBezTo>
                <a:cubicBezTo>
                  <a:pt x="5717041" y="849124"/>
                  <a:pt x="5712287" y="855186"/>
                  <a:pt x="5719483" y="869576"/>
                </a:cubicBezTo>
                <a:cubicBezTo>
                  <a:pt x="5721892" y="874394"/>
                  <a:pt x="5725460" y="878541"/>
                  <a:pt x="5728448" y="883023"/>
                </a:cubicBezTo>
                <a:cubicBezTo>
                  <a:pt x="5729942" y="889000"/>
                  <a:pt x="5730503" y="895291"/>
                  <a:pt x="5732930" y="900953"/>
                </a:cubicBezTo>
                <a:cubicBezTo>
                  <a:pt x="5735052" y="905905"/>
                  <a:pt x="5740478" y="909203"/>
                  <a:pt x="5741895" y="914400"/>
                </a:cubicBezTo>
                <a:cubicBezTo>
                  <a:pt x="5745064" y="926022"/>
                  <a:pt x="5739695" y="940236"/>
                  <a:pt x="5746377" y="950259"/>
                </a:cubicBezTo>
                <a:cubicBezTo>
                  <a:pt x="5750603" y="956598"/>
                  <a:pt x="5761318" y="953247"/>
                  <a:pt x="5768789" y="954741"/>
                </a:cubicBezTo>
                <a:cubicBezTo>
                  <a:pt x="5774765" y="963706"/>
                  <a:pt x="5783311" y="971414"/>
                  <a:pt x="5786718" y="981635"/>
                </a:cubicBezTo>
                <a:cubicBezTo>
                  <a:pt x="5788212" y="986117"/>
                  <a:pt x="5789087" y="990856"/>
                  <a:pt x="5791200" y="995082"/>
                </a:cubicBezTo>
                <a:cubicBezTo>
                  <a:pt x="5795334" y="1003350"/>
                  <a:pt x="5806178" y="1017020"/>
                  <a:pt x="5813612" y="1021976"/>
                </a:cubicBezTo>
                <a:cubicBezTo>
                  <a:pt x="5817543" y="1024597"/>
                  <a:pt x="5822577" y="1024965"/>
                  <a:pt x="5827059" y="1026459"/>
                </a:cubicBezTo>
                <a:cubicBezTo>
                  <a:pt x="5828553" y="1030941"/>
                  <a:pt x="5827316" y="1037793"/>
                  <a:pt x="5831542" y="1039906"/>
                </a:cubicBezTo>
                <a:cubicBezTo>
                  <a:pt x="5840992" y="1044631"/>
                  <a:pt x="5852725" y="1041608"/>
                  <a:pt x="5862918" y="1044388"/>
                </a:cubicBezTo>
                <a:cubicBezTo>
                  <a:pt x="5889112" y="1051532"/>
                  <a:pt x="5873662" y="1053045"/>
                  <a:pt x="5894295" y="1066800"/>
                </a:cubicBezTo>
                <a:cubicBezTo>
                  <a:pt x="5898226" y="1069421"/>
                  <a:pt x="5903260" y="1069788"/>
                  <a:pt x="5907742" y="1071282"/>
                </a:cubicBezTo>
                <a:cubicBezTo>
                  <a:pt x="5950645" y="1114185"/>
                  <a:pt x="5895710" y="1063260"/>
                  <a:pt x="5934636" y="1089211"/>
                </a:cubicBezTo>
                <a:cubicBezTo>
                  <a:pt x="5956665" y="1103897"/>
                  <a:pt x="5940511" y="1099569"/>
                  <a:pt x="5957048" y="1116106"/>
                </a:cubicBezTo>
                <a:cubicBezTo>
                  <a:pt x="5960857" y="1119915"/>
                  <a:pt x="5966013" y="1122082"/>
                  <a:pt x="5970495" y="1125070"/>
                </a:cubicBezTo>
                <a:cubicBezTo>
                  <a:pt x="5973483" y="1129552"/>
                  <a:pt x="5977337" y="1133566"/>
                  <a:pt x="5979459" y="1138517"/>
                </a:cubicBezTo>
                <a:cubicBezTo>
                  <a:pt x="5981886" y="1144180"/>
                  <a:pt x="5982250" y="1150523"/>
                  <a:pt x="5983942" y="1156447"/>
                </a:cubicBezTo>
                <a:cubicBezTo>
                  <a:pt x="5985240" y="1160990"/>
                  <a:pt x="5986505" y="1165576"/>
                  <a:pt x="5988424" y="1169894"/>
                </a:cubicBezTo>
                <a:cubicBezTo>
                  <a:pt x="6007296" y="1212356"/>
                  <a:pt x="5997571" y="1180571"/>
                  <a:pt x="6010836" y="1223682"/>
                </a:cubicBezTo>
                <a:cubicBezTo>
                  <a:pt x="6014035" y="1234078"/>
                  <a:pt x="6014935" y="1245330"/>
                  <a:pt x="6019800" y="1255059"/>
                </a:cubicBezTo>
                <a:cubicBezTo>
                  <a:pt x="6022635" y="1260729"/>
                  <a:pt x="6029444" y="1263435"/>
                  <a:pt x="6033248" y="1268506"/>
                </a:cubicBezTo>
                <a:cubicBezTo>
                  <a:pt x="6046116" y="1285662"/>
                  <a:pt x="6051666" y="1302517"/>
                  <a:pt x="6060142" y="1322294"/>
                </a:cubicBezTo>
                <a:cubicBezTo>
                  <a:pt x="6057341" y="1350296"/>
                  <a:pt x="6057365" y="1364774"/>
                  <a:pt x="6051177" y="1389529"/>
                </a:cubicBezTo>
                <a:cubicBezTo>
                  <a:pt x="6050031" y="1394113"/>
                  <a:pt x="6050036" y="1399635"/>
                  <a:pt x="6046695" y="1402976"/>
                </a:cubicBezTo>
                <a:cubicBezTo>
                  <a:pt x="6039076" y="1410595"/>
                  <a:pt x="6019800" y="1420906"/>
                  <a:pt x="6019800" y="1420906"/>
                </a:cubicBezTo>
                <a:cubicBezTo>
                  <a:pt x="5999632" y="1451161"/>
                  <a:pt x="6025775" y="1415679"/>
                  <a:pt x="5983942" y="1452282"/>
                </a:cubicBezTo>
                <a:cubicBezTo>
                  <a:pt x="5979888" y="1455829"/>
                  <a:pt x="5979067" y="1462223"/>
                  <a:pt x="5974977" y="1465729"/>
                </a:cubicBezTo>
                <a:cubicBezTo>
                  <a:pt x="5968362" y="1471399"/>
                  <a:pt x="5959702" y="1474180"/>
                  <a:pt x="5952565" y="1479176"/>
                </a:cubicBezTo>
                <a:cubicBezTo>
                  <a:pt x="5944727" y="1484662"/>
                  <a:pt x="5937624" y="1491129"/>
                  <a:pt x="5930153" y="1497106"/>
                </a:cubicBezTo>
                <a:cubicBezTo>
                  <a:pt x="5915212" y="1494118"/>
                  <a:pt x="5899395" y="1494001"/>
                  <a:pt x="5885330" y="1488141"/>
                </a:cubicBezTo>
                <a:cubicBezTo>
                  <a:pt x="5880357" y="1486069"/>
                  <a:pt x="5880419" y="1478241"/>
                  <a:pt x="5876365" y="1474694"/>
                </a:cubicBezTo>
                <a:cubicBezTo>
                  <a:pt x="5868257" y="1467599"/>
                  <a:pt x="5858436" y="1462741"/>
                  <a:pt x="5849471" y="1456764"/>
                </a:cubicBezTo>
                <a:cubicBezTo>
                  <a:pt x="5836385" y="1437135"/>
                  <a:pt x="5826964" y="1422296"/>
                  <a:pt x="5809130" y="1402976"/>
                </a:cubicBezTo>
                <a:cubicBezTo>
                  <a:pt x="5802641" y="1395946"/>
                  <a:pt x="5795427" y="1389006"/>
                  <a:pt x="5786718" y="1385047"/>
                </a:cubicBezTo>
                <a:cubicBezTo>
                  <a:pt x="5778444" y="1381286"/>
                  <a:pt x="5768789" y="1382058"/>
                  <a:pt x="5759824" y="1380564"/>
                </a:cubicBezTo>
                <a:cubicBezTo>
                  <a:pt x="5753848" y="1377576"/>
                  <a:pt x="5747696" y="1374915"/>
                  <a:pt x="5741895" y="1371600"/>
                </a:cubicBezTo>
                <a:cubicBezTo>
                  <a:pt x="5737218" y="1368927"/>
                  <a:pt x="5733266" y="1365044"/>
                  <a:pt x="5728448" y="1362635"/>
                </a:cubicBezTo>
                <a:cubicBezTo>
                  <a:pt x="5721251" y="1359037"/>
                  <a:pt x="5713507" y="1356658"/>
                  <a:pt x="5706036" y="1353670"/>
                </a:cubicBezTo>
                <a:cubicBezTo>
                  <a:pt x="5698565" y="1346200"/>
                  <a:pt x="5693376" y="1335322"/>
                  <a:pt x="5683624" y="1331259"/>
                </a:cubicBezTo>
                <a:cubicBezTo>
                  <a:pt x="5656527" y="1319969"/>
                  <a:pt x="5598459" y="1308847"/>
                  <a:pt x="5598459" y="1308847"/>
                </a:cubicBezTo>
                <a:cubicBezTo>
                  <a:pt x="5596965" y="1304365"/>
                  <a:pt x="5596928" y="1299089"/>
                  <a:pt x="5593977" y="1295400"/>
                </a:cubicBezTo>
                <a:cubicBezTo>
                  <a:pt x="5586238" y="1285726"/>
                  <a:pt x="5573367" y="1284645"/>
                  <a:pt x="5562600" y="1281953"/>
                </a:cubicBezTo>
                <a:cubicBezTo>
                  <a:pt x="5555130" y="1277471"/>
                  <a:pt x="5546349" y="1274666"/>
                  <a:pt x="5540189" y="1268506"/>
                </a:cubicBezTo>
                <a:cubicBezTo>
                  <a:pt x="5536848" y="1265165"/>
                  <a:pt x="5537567" y="1259402"/>
                  <a:pt x="5535706" y="1255059"/>
                </a:cubicBezTo>
                <a:cubicBezTo>
                  <a:pt x="5526606" y="1233826"/>
                  <a:pt x="5530469" y="1239614"/>
                  <a:pt x="5513295" y="1228164"/>
                </a:cubicBezTo>
                <a:cubicBezTo>
                  <a:pt x="5511801" y="1223682"/>
                  <a:pt x="5509958" y="1219301"/>
                  <a:pt x="5508812" y="1214717"/>
                </a:cubicBezTo>
                <a:cubicBezTo>
                  <a:pt x="5500512" y="1181517"/>
                  <a:pt x="5498222" y="1159108"/>
                  <a:pt x="5486400" y="1129553"/>
                </a:cubicBezTo>
                <a:cubicBezTo>
                  <a:pt x="5477728" y="1107872"/>
                  <a:pt x="5475067" y="1109959"/>
                  <a:pt x="5459506" y="1089211"/>
                </a:cubicBezTo>
                <a:cubicBezTo>
                  <a:pt x="5450006" y="1076544"/>
                  <a:pt x="5449019" y="1072719"/>
                  <a:pt x="5441577" y="1057835"/>
                </a:cubicBezTo>
                <a:cubicBezTo>
                  <a:pt x="5440083" y="1045882"/>
                  <a:pt x="5442224" y="1032875"/>
                  <a:pt x="5437095" y="1021976"/>
                </a:cubicBezTo>
                <a:cubicBezTo>
                  <a:pt x="5429841" y="1006562"/>
                  <a:pt x="5415620" y="995497"/>
                  <a:pt x="5405718" y="981635"/>
                </a:cubicBezTo>
                <a:cubicBezTo>
                  <a:pt x="5400654" y="974546"/>
                  <a:pt x="5396753" y="966694"/>
                  <a:pt x="5392271" y="959223"/>
                </a:cubicBezTo>
                <a:cubicBezTo>
                  <a:pt x="5366016" y="867334"/>
                  <a:pt x="5400059" y="967252"/>
                  <a:pt x="5369859" y="914400"/>
                </a:cubicBezTo>
                <a:cubicBezTo>
                  <a:pt x="5366803" y="909051"/>
                  <a:pt x="5367540" y="902238"/>
                  <a:pt x="5365377" y="896470"/>
                </a:cubicBezTo>
                <a:cubicBezTo>
                  <a:pt x="5356652" y="873202"/>
                  <a:pt x="5330639" y="839377"/>
                  <a:pt x="5307106" y="838200"/>
                </a:cubicBezTo>
                <a:lnTo>
                  <a:pt x="5217459" y="833717"/>
                </a:lnTo>
                <a:cubicBezTo>
                  <a:pt x="5212977" y="832223"/>
                  <a:pt x="5208713" y="828765"/>
                  <a:pt x="5204012" y="829235"/>
                </a:cubicBezTo>
                <a:cubicBezTo>
                  <a:pt x="5178348" y="831802"/>
                  <a:pt x="5152281" y="834526"/>
                  <a:pt x="5127812" y="842682"/>
                </a:cubicBezTo>
                <a:cubicBezTo>
                  <a:pt x="5123330" y="844176"/>
                  <a:pt x="5124392" y="851525"/>
                  <a:pt x="5123330" y="856129"/>
                </a:cubicBezTo>
                <a:cubicBezTo>
                  <a:pt x="5119904" y="870976"/>
                  <a:pt x="5117353" y="886012"/>
                  <a:pt x="5114365" y="900953"/>
                </a:cubicBezTo>
                <a:cubicBezTo>
                  <a:pt x="5115859" y="950259"/>
                  <a:pt x="5114171" y="999764"/>
                  <a:pt x="5118848" y="1048870"/>
                </a:cubicBezTo>
                <a:cubicBezTo>
                  <a:pt x="5119847" y="1059360"/>
                  <a:pt x="5135542" y="1097328"/>
                  <a:pt x="5141259" y="1111623"/>
                </a:cubicBezTo>
                <a:cubicBezTo>
                  <a:pt x="5142753" y="1122082"/>
                  <a:pt x="5143180" y="1132750"/>
                  <a:pt x="5145742" y="1143000"/>
                </a:cubicBezTo>
                <a:cubicBezTo>
                  <a:pt x="5147693" y="1150806"/>
                  <a:pt x="5152755" y="1157605"/>
                  <a:pt x="5154706" y="1165411"/>
                </a:cubicBezTo>
                <a:cubicBezTo>
                  <a:pt x="5165464" y="1208441"/>
                  <a:pt x="5148492" y="1186091"/>
                  <a:pt x="5172636" y="1210235"/>
                </a:cubicBezTo>
                <a:cubicBezTo>
                  <a:pt x="5174130" y="1214717"/>
                  <a:pt x="5175257" y="1219339"/>
                  <a:pt x="5177118" y="1223682"/>
                </a:cubicBezTo>
                <a:cubicBezTo>
                  <a:pt x="5179750" y="1229824"/>
                  <a:pt x="5184773" y="1235059"/>
                  <a:pt x="5186083" y="1241611"/>
                </a:cubicBezTo>
                <a:cubicBezTo>
                  <a:pt x="5189320" y="1257794"/>
                  <a:pt x="5187524" y="1274697"/>
                  <a:pt x="5190565" y="1290917"/>
                </a:cubicBezTo>
                <a:cubicBezTo>
                  <a:pt x="5192048" y="1298825"/>
                  <a:pt x="5196262" y="1305976"/>
                  <a:pt x="5199530" y="1313329"/>
                </a:cubicBezTo>
                <a:cubicBezTo>
                  <a:pt x="5207951" y="1332277"/>
                  <a:pt x="5213434" y="1339596"/>
                  <a:pt x="5226424" y="1358153"/>
                </a:cubicBezTo>
                <a:cubicBezTo>
                  <a:pt x="5230708" y="1364273"/>
                  <a:pt x="5235009" y="1370410"/>
                  <a:pt x="5239871" y="1376082"/>
                </a:cubicBezTo>
                <a:cubicBezTo>
                  <a:pt x="5243996" y="1380895"/>
                  <a:pt x="5248836" y="1385047"/>
                  <a:pt x="5253318" y="1389529"/>
                </a:cubicBezTo>
                <a:cubicBezTo>
                  <a:pt x="5254812" y="1397000"/>
                  <a:pt x="5255125" y="1404807"/>
                  <a:pt x="5257800" y="1411941"/>
                </a:cubicBezTo>
                <a:cubicBezTo>
                  <a:pt x="5259692" y="1416985"/>
                  <a:pt x="5265217" y="1420228"/>
                  <a:pt x="5266765" y="1425388"/>
                </a:cubicBezTo>
                <a:cubicBezTo>
                  <a:pt x="5269801" y="1435507"/>
                  <a:pt x="5269071" y="1446426"/>
                  <a:pt x="5271248" y="1456764"/>
                </a:cubicBezTo>
                <a:cubicBezTo>
                  <a:pt x="5275055" y="1474849"/>
                  <a:pt x="5284695" y="1510553"/>
                  <a:pt x="5284695" y="1510553"/>
                </a:cubicBezTo>
                <a:cubicBezTo>
                  <a:pt x="5286189" y="1525494"/>
                  <a:pt x="5287315" y="1540476"/>
                  <a:pt x="5289177" y="1555376"/>
                </a:cubicBezTo>
                <a:cubicBezTo>
                  <a:pt x="5291798" y="1576343"/>
                  <a:pt x="5297388" y="1597012"/>
                  <a:pt x="5298142" y="1618129"/>
                </a:cubicBezTo>
                <a:cubicBezTo>
                  <a:pt x="5298890" y="1639087"/>
                  <a:pt x="5295401" y="1659983"/>
                  <a:pt x="5293659" y="1680882"/>
                </a:cubicBezTo>
                <a:cubicBezTo>
                  <a:pt x="5292412" y="1695846"/>
                  <a:pt x="5294308" y="1711594"/>
                  <a:pt x="5289177" y="1725706"/>
                </a:cubicBezTo>
                <a:cubicBezTo>
                  <a:pt x="5287562" y="1730146"/>
                  <a:pt x="5280273" y="1728890"/>
                  <a:pt x="5275730" y="1730188"/>
                </a:cubicBezTo>
                <a:cubicBezTo>
                  <a:pt x="5269806" y="1731880"/>
                  <a:pt x="5263777" y="1733176"/>
                  <a:pt x="5257800" y="1734670"/>
                </a:cubicBezTo>
                <a:lnTo>
                  <a:pt x="5127812" y="1725706"/>
                </a:lnTo>
                <a:cubicBezTo>
                  <a:pt x="5108381" y="1724318"/>
                  <a:pt x="5088441" y="1725948"/>
                  <a:pt x="5069542" y="1721223"/>
                </a:cubicBezTo>
                <a:cubicBezTo>
                  <a:pt x="5063392" y="1719686"/>
                  <a:pt x="5060965" y="1711834"/>
                  <a:pt x="5056095" y="1707776"/>
                </a:cubicBezTo>
                <a:cubicBezTo>
                  <a:pt x="5051956" y="1704327"/>
                  <a:pt x="5046457" y="1702620"/>
                  <a:pt x="5042648" y="1698811"/>
                </a:cubicBezTo>
                <a:cubicBezTo>
                  <a:pt x="5037365" y="1693529"/>
                  <a:pt x="5035758" y="1684459"/>
                  <a:pt x="5029200" y="1680882"/>
                </a:cubicBezTo>
                <a:cubicBezTo>
                  <a:pt x="5018384" y="1674982"/>
                  <a:pt x="5005228" y="1675159"/>
                  <a:pt x="4993342" y="1671917"/>
                </a:cubicBezTo>
                <a:cubicBezTo>
                  <a:pt x="4988784" y="1670674"/>
                  <a:pt x="4984377" y="1668929"/>
                  <a:pt x="4979895" y="1667435"/>
                </a:cubicBezTo>
                <a:cubicBezTo>
                  <a:pt x="4975413" y="1664447"/>
                  <a:pt x="4970587" y="1661919"/>
                  <a:pt x="4966448" y="1658470"/>
                </a:cubicBezTo>
                <a:cubicBezTo>
                  <a:pt x="4961578" y="1654412"/>
                  <a:pt x="4958275" y="1648539"/>
                  <a:pt x="4953000" y="1645023"/>
                </a:cubicBezTo>
                <a:cubicBezTo>
                  <a:pt x="4949069" y="1642402"/>
                  <a:pt x="4944035" y="1642035"/>
                  <a:pt x="4939553" y="1640541"/>
                </a:cubicBezTo>
                <a:cubicBezTo>
                  <a:pt x="4930832" y="1596930"/>
                  <a:pt x="4944498" y="1636521"/>
                  <a:pt x="4912659" y="1604682"/>
                </a:cubicBezTo>
                <a:cubicBezTo>
                  <a:pt x="4909318" y="1601341"/>
                  <a:pt x="4910290" y="1595461"/>
                  <a:pt x="4908177" y="1591235"/>
                </a:cubicBezTo>
                <a:cubicBezTo>
                  <a:pt x="4905768" y="1586417"/>
                  <a:pt x="4902791" y="1581814"/>
                  <a:pt x="4899212" y="1577788"/>
                </a:cubicBezTo>
                <a:cubicBezTo>
                  <a:pt x="4863672" y="1537806"/>
                  <a:pt x="4876711" y="1551570"/>
                  <a:pt x="4814048" y="1541929"/>
                </a:cubicBezTo>
                <a:lnTo>
                  <a:pt x="4769224" y="1515035"/>
                </a:lnTo>
                <a:cubicBezTo>
                  <a:pt x="4764636" y="1512212"/>
                  <a:pt x="4760729" y="1508192"/>
                  <a:pt x="4755777" y="1506070"/>
                </a:cubicBezTo>
                <a:cubicBezTo>
                  <a:pt x="4750115" y="1503643"/>
                  <a:pt x="4743824" y="1503082"/>
                  <a:pt x="4737848" y="1501588"/>
                </a:cubicBezTo>
                <a:cubicBezTo>
                  <a:pt x="4733365" y="1497106"/>
                  <a:pt x="4730070" y="1490976"/>
                  <a:pt x="4724400" y="1488141"/>
                </a:cubicBezTo>
                <a:cubicBezTo>
                  <a:pt x="4711722" y="1481802"/>
                  <a:pt x="4684059" y="1474694"/>
                  <a:pt x="4684059" y="1474694"/>
                </a:cubicBezTo>
                <a:cubicBezTo>
                  <a:pt x="4663141" y="1477682"/>
                  <a:pt x="4642115" y="1479987"/>
                  <a:pt x="4621306" y="1483659"/>
                </a:cubicBezTo>
                <a:cubicBezTo>
                  <a:pt x="4616653" y="1484480"/>
                  <a:pt x="4611200" y="1484800"/>
                  <a:pt x="4607859" y="1488141"/>
                </a:cubicBezTo>
                <a:cubicBezTo>
                  <a:pt x="4559207" y="1536793"/>
                  <a:pt x="4621716" y="1492352"/>
                  <a:pt x="4580965" y="1519517"/>
                </a:cubicBezTo>
                <a:cubicBezTo>
                  <a:pt x="4584722" y="1560837"/>
                  <a:pt x="4584192" y="1564334"/>
                  <a:pt x="4589930" y="1600200"/>
                </a:cubicBezTo>
                <a:cubicBezTo>
                  <a:pt x="4594238" y="1627123"/>
                  <a:pt x="4603377" y="1680882"/>
                  <a:pt x="4603377" y="1680882"/>
                </a:cubicBezTo>
                <a:cubicBezTo>
                  <a:pt x="4600389" y="1716741"/>
                  <a:pt x="4598616" y="1752722"/>
                  <a:pt x="4594412" y="1788459"/>
                </a:cubicBezTo>
                <a:cubicBezTo>
                  <a:pt x="4592632" y="1803591"/>
                  <a:pt x="4587765" y="1818222"/>
                  <a:pt x="4585448" y="1833282"/>
                </a:cubicBezTo>
                <a:cubicBezTo>
                  <a:pt x="4577029" y="1888007"/>
                  <a:pt x="4579609" y="1898747"/>
                  <a:pt x="4554071" y="1949823"/>
                </a:cubicBezTo>
                <a:cubicBezTo>
                  <a:pt x="4537481" y="1983003"/>
                  <a:pt x="4554375" y="1953940"/>
                  <a:pt x="4531659" y="1981200"/>
                </a:cubicBezTo>
                <a:cubicBezTo>
                  <a:pt x="4528210" y="1985338"/>
                  <a:pt x="4525927" y="1990337"/>
                  <a:pt x="4522695" y="1994647"/>
                </a:cubicBezTo>
                <a:cubicBezTo>
                  <a:pt x="4490742" y="2037251"/>
                  <a:pt x="4516073" y="2000098"/>
                  <a:pt x="4495800" y="2030506"/>
                </a:cubicBezTo>
                <a:cubicBezTo>
                  <a:pt x="4482933" y="2081978"/>
                  <a:pt x="4500926" y="2018546"/>
                  <a:pt x="4482353" y="2061882"/>
                </a:cubicBezTo>
                <a:cubicBezTo>
                  <a:pt x="4479926" y="2067544"/>
                  <a:pt x="4479492" y="2073868"/>
                  <a:pt x="4477871" y="2079811"/>
                </a:cubicBezTo>
                <a:cubicBezTo>
                  <a:pt x="4475009" y="2090305"/>
                  <a:pt x="4472032" y="2100769"/>
                  <a:pt x="4468906" y="2111188"/>
                </a:cubicBezTo>
                <a:cubicBezTo>
                  <a:pt x="4467548" y="2115714"/>
                  <a:pt x="4466537" y="2120409"/>
                  <a:pt x="4464424" y="2124635"/>
                </a:cubicBezTo>
                <a:cubicBezTo>
                  <a:pt x="4462015" y="2129453"/>
                  <a:pt x="4458447" y="2133600"/>
                  <a:pt x="4455459" y="2138082"/>
                </a:cubicBezTo>
                <a:cubicBezTo>
                  <a:pt x="4449989" y="2154492"/>
                  <a:pt x="4444539" y="2169699"/>
                  <a:pt x="4442012" y="2187388"/>
                </a:cubicBezTo>
                <a:cubicBezTo>
                  <a:pt x="4425025" y="2306302"/>
                  <a:pt x="4451100" y="2186770"/>
                  <a:pt x="4428565" y="2299447"/>
                </a:cubicBezTo>
                <a:cubicBezTo>
                  <a:pt x="4426366" y="2310442"/>
                  <a:pt x="4419979" y="2321101"/>
                  <a:pt x="4415118" y="2330823"/>
                </a:cubicBezTo>
                <a:cubicBezTo>
                  <a:pt x="4413624" y="2336800"/>
                  <a:pt x="4412328" y="2342829"/>
                  <a:pt x="4410636" y="2348753"/>
                </a:cubicBezTo>
                <a:cubicBezTo>
                  <a:pt x="4409338" y="2353296"/>
                  <a:pt x="4409783" y="2359175"/>
                  <a:pt x="4406153" y="2362200"/>
                </a:cubicBezTo>
                <a:cubicBezTo>
                  <a:pt x="4399972" y="2367351"/>
                  <a:pt x="4391212" y="2368176"/>
                  <a:pt x="4383742" y="2371164"/>
                </a:cubicBezTo>
                <a:cubicBezTo>
                  <a:pt x="4382248" y="2377141"/>
                  <a:pt x="4382676" y="2383968"/>
                  <a:pt x="4379259" y="2389094"/>
                </a:cubicBezTo>
                <a:cubicBezTo>
                  <a:pt x="4376271" y="2393576"/>
                  <a:pt x="4369621" y="2394250"/>
                  <a:pt x="4365812" y="2398059"/>
                </a:cubicBezTo>
                <a:cubicBezTo>
                  <a:pt x="4357560" y="2406311"/>
                  <a:pt x="4350871" y="2415988"/>
                  <a:pt x="4343400" y="2424953"/>
                </a:cubicBezTo>
                <a:cubicBezTo>
                  <a:pt x="4341906" y="2429435"/>
                  <a:pt x="4342259" y="2435059"/>
                  <a:pt x="4338918" y="2438400"/>
                </a:cubicBezTo>
                <a:cubicBezTo>
                  <a:pt x="4335577" y="2441741"/>
                  <a:pt x="4329697" y="2440769"/>
                  <a:pt x="4325471" y="2442882"/>
                </a:cubicBezTo>
                <a:cubicBezTo>
                  <a:pt x="4320653" y="2445291"/>
                  <a:pt x="4315833" y="2448038"/>
                  <a:pt x="4312024" y="2451847"/>
                </a:cubicBezTo>
                <a:cubicBezTo>
                  <a:pt x="4306742" y="2457129"/>
                  <a:pt x="4303059" y="2463800"/>
                  <a:pt x="4298577" y="2469776"/>
                </a:cubicBezTo>
                <a:cubicBezTo>
                  <a:pt x="4295542" y="2478881"/>
                  <a:pt x="4291173" y="2494103"/>
                  <a:pt x="4285130" y="2501153"/>
                </a:cubicBezTo>
                <a:cubicBezTo>
                  <a:pt x="4280268" y="2506825"/>
                  <a:pt x="4273177" y="2510118"/>
                  <a:pt x="4267200" y="2514600"/>
                </a:cubicBezTo>
                <a:cubicBezTo>
                  <a:pt x="4265706" y="2522070"/>
                  <a:pt x="4266944" y="2530672"/>
                  <a:pt x="4262718" y="2537011"/>
                </a:cubicBezTo>
                <a:cubicBezTo>
                  <a:pt x="4260097" y="2540942"/>
                  <a:pt x="4252612" y="2538153"/>
                  <a:pt x="4249271" y="2541494"/>
                </a:cubicBezTo>
                <a:cubicBezTo>
                  <a:pt x="4244546" y="2546219"/>
                  <a:pt x="4243294" y="2553447"/>
                  <a:pt x="4240306" y="2559423"/>
                </a:cubicBezTo>
                <a:cubicBezTo>
                  <a:pt x="4240291" y="2559511"/>
                  <a:pt x="4234313" y="2599790"/>
                  <a:pt x="4231342" y="2604247"/>
                </a:cubicBezTo>
                <a:cubicBezTo>
                  <a:pt x="4228354" y="2608729"/>
                  <a:pt x="4222377" y="2610223"/>
                  <a:pt x="4217895" y="2613211"/>
                </a:cubicBezTo>
                <a:cubicBezTo>
                  <a:pt x="4214907" y="2617694"/>
                  <a:pt x="4212739" y="2622850"/>
                  <a:pt x="4208930" y="2626659"/>
                </a:cubicBezTo>
                <a:cubicBezTo>
                  <a:pt x="4205121" y="2630468"/>
                  <a:pt x="4198848" y="2631417"/>
                  <a:pt x="4195483" y="2635623"/>
                </a:cubicBezTo>
                <a:cubicBezTo>
                  <a:pt x="4192531" y="2639312"/>
                  <a:pt x="4192861" y="2644727"/>
                  <a:pt x="4191000" y="2649070"/>
                </a:cubicBezTo>
                <a:cubicBezTo>
                  <a:pt x="4188368" y="2655212"/>
                  <a:pt x="4185351" y="2661198"/>
                  <a:pt x="4182036" y="2667000"/>
                </a:cubicBezTo>
                <a:cubicBezTo>
                  <a:pt x="4179363" y="2671677"/>
                  <a:pt x="4175480" y="2675629"/>
                  <a:pt x="4173071" y="2680447"/>
                </a:cubicBezTo>
                <a:cubicBezTo>
                  <a:pt x="4169473" y="2687644"/>
                  <a:pt x="4168014" y="2695825"/>
                  <a:pt x="4164106" y="2702859"/>
                </a:cubicBezTo>
                <a:cubicBezTo>
                  <a:pt x="4160478" y="2709389"/>
                  <a:pt x="4155141" y="2714812"/>
                  <a:pt x="4150659" y="2720788"/>
                </a:cubicBezTo>
                <a:cubicBezTo>
                  <a:pt x="4149165" y="2732741"/>
                  <a:pt x="4151162" y="2745681"/>
                  <a:pt x="4146177" y="2756647"/>
                </a:cubicBezTo>
                <a:cubicBezTo>
                  <a:pt x="4143086" y="2763448"/>
                  <a:pt x="4130610" y="2763007"/>
                  <a:pt x="4128248" y="2770094"/>
                </a:cubicBezTo>
                <a:cubicBezTo>
                  <a:pt x="4093741" y="2873614"/>
                  <a:pt x="4142601" y="2795629"/>
                  <a:pt x="4114800" y="2837329"/>
                </a:cubicBezTo>
                <a:cubicBezTo>
                  <a:pt x="4113306" y="2846294"/>
                  <a:pt x="4112660" y="2855442"/>
                  <a:pt x="4110318" y="2864223"/>
                </a:cubicBezTo>
                <a:cubicBezTo>
                  <a:pt x="4106666" y="2877919"/>
                  <a:pt x="4096871" y="2904564"/>
                  <a:pt x="4096871" y="2904564"/>
                </a:cubicBezTo>
                <a:cubicBezTo>
                  <a:pt x="4091605" y="2946697"/>
                  <a:pt x="4091524" y="2950095"/>
                  <a:pt x="4083424" y="2998694"/>
                </a:cubicBezTo>
                <a:cubicBezTo>
                  <a:pt x="4082172" y="3006209"/>
                  <a:pt x="4081131" y="3013809"/>
                  <a:pt x="4078942" y="3021106"/>
                </a:cubicBezTo>
                <a:cubicBezTo>
                  <a:pt x="4076630" y="3028813"/>
                  <a:pt x="4072965" y="3036047"/>
                  <a:pt x="4069977" y="3043517"/>
                </a:cubicBezTo>
                <a:cubicBezTo>
                  <a:pt x="4064480" y="3081998"/>
                  <a:pt x="4067859" y="3068508"/>
                  <a:pt x="4056530" y="3106270"/>
                </a:cubicBezTo>
                <a:cubicBezTo>
                  <a:pt x="4055172" y="3110795"/>
                  <a:pt x="4054669" y="3115786"/>
                  <a:pt x="4052048" y="3119717"/>
                </a:cubicBezTo>
                <a:cubicBezTo>
                  <a:pt x="4048532" y="3124991"/>
                  <a:pt x="4042658" y="3128294"/>
                  <a:pt x="4038600" y="3133164"/>
                </a:cubicBezTo>
                <a:cubicBezTo>
                  <a:pt x="4025792" y="3148534"/>
                  <a:pt x="4034974" y="3146183"/>
                  <a:pt x="4016189" y="3155576"/>
                </a:cubicBezTo>
                <a:cubicBezTo>
                  <a:pt x="4011963" y="3157689"/>
                  <a:pt x="4006968" y="3157946"/>
                  <a:pt x="4002742" y="3160059"/>
                </a:cubicBezTo>
                <a:cubicBezTo>
                  <a:pt x="3997924" y="3162468"/>
                  <a:pt x="3994113" y="3166614"/>
                  <a:pt x="3989295" y="3169023"/>
                </a:cubicBezTo>
                <a:cubicBezTo>
                  <a:pt x="3985069" y="3171136"/>
                  <a:pt x="3980074" y="3171393"/>
                  <a:pt x="3975848" y="3173506"/>
                </a:cubicBezTo>
                <a:cubicBezTo>
                  <a:pt x="3971029" y="3175915"/>
                  <a:pt x="3967511" y="3180766"/>
                  <a:pt x="3962400" y="3182470"/>
                </a:cubicBezTo>
                <a:cubicBezTo>
                  <a:pt x="3953778" y="3185344"/>
                  <a:pt x="3944471" y="3185459"/>
                  <a:pt x="3935506" y="3186953"/>
                </a:cubicBezTo>
                <a:cubicBezTo>
                  <a:pt x="3928036" y="3189941"/>
                  <a:pt x="3920728" y="3193373"/>
                  <a:pt x="3913095" y="3195917"/>
                </a:cubicBezTo>
                <a:cubicBezTo>
                  <a:pt x="3907250" y="3197865"/>
                  <a:pt x="3899976" y="3196551"/>
                  <a:pt x="3895165" y="3200400"/>
                </a:cubicBezTo>
                <a:cubicBezTo>
                  <a:pt x="3865816" y="3223880"/>
                  <a:pt x="3927089" y="3206510"/>
                  <a:pt x="3872753" y="3222811"/>
                </a:cubicBezTo>
                <a:cubicBezTo>
                  <a:pt x="3864048" y="3225422"/>
                  <a:pt x="3854731" y="3225322"/>
                  <a:pt x="3845859" y="3227294"/>
                </a:cubicBezTo>
                <a:cubicBezTo>
                  <a:pt x="3841247" y="3228319"/>
                  <a:pt x="3837032" y="3230786"/>
                  <a:pt x="3832412" y="3231776"/>
                </a:cubicBezTo>
                <a:cubicBezTo>
                  <a:pt x="3763743" y="3246491"/>
                  <a:pt x="3803116" y="3234072"/>
                  <a:pt x="3769659" y="3245223"/>
                </a:cubicBezTo>
                <a:cubicBezTo>
                  <a:pt x="3765177" y="3248211"/>
                  <a:pt x="3759577" y="3249981"/>
                  <a:pt x="3756212" y="3254188"/>
                </a:cubicBezTo>
                <a:cubicBezTo>
                  <a:pt x="3753261" y="3257877"/>
                  <a:pt x="3755956" y="3265522"/>
                  <a:pt x="3751730" y="3267635"/>
                </a:cubicBezTo>
                <a:cubicBezTo>
                  <a:pt x="3742280" y="3272360"/>
                  <a:pt x="3730812" y="3270623"/>
                  <a:pt x="3720353" y="3272117"/>
                </a:cubicBezTo>
                <a:cubicBezTo>
                  <a:pt x="3661759" y="3316063"/>
                  <a:pt x="3734856" y="3261757"/>
                  <a:pt x="3688977" y="3294529"/>
                </a:cubicBezTo>
                <a:cubicBezTo>
                  <a:pt x="3682898" y="3298871"/>
                  <a:pt x="3678188" y="3305779"/>
                  <a:pt x="3671048" y="3307976"/>
                </a:cubicBezTo>
                <a:cubicBezTo>
                  <a:pt x="3658116" y="3311955"/>
                  <a:pt x="3644112" y="3310631"/>
                  <a:pt x="3630706" y="3312459"/>
                </a:cubicBezTo>
                <a:cubicBezTo>
                  <a:pt x="3611234" y="3315114"/>
                  <a:pt x="3591789" y="3318008"/>
                  <a:pt x="3572436" y="3321423"/>
                </a:cubicBezTo>
                <a:cubicBezTo>
                  <a:pt x="3566369" y="3322494"/>
                  <a:pt x="3560561" y="3324771"/>
                  <a:pt x="3554506" y="3325906"/>
                </a:cubicBezTo>
                <a:cubicBezTo>
                  <a:pt x="3536641" y="3329256"/>
                  <a:pt x="3518647" y="3331882"/>
                  <a:pt x="3500718" y="3334870"/>
                </a:cubicBezTo>
                <a:cubicBezTo>
                  <a:pt x="3496236" y="3336364"/>
                  <a:pt x="3491920" y="3338508"/>
                  <a:pt x="3487271" y="3339353"/>
                </a:cubicBezTo>
                <a:cubicBezTo>
                  <a:pt x="3475419" y="3341508"/>
                  <a:pt x="3462596" y="3339361"/>
                  <a:pt x="3451412" y="3343835"/>
                </a:cubicBezTo>
                <a:cubicBezTo>
                  <a:pt x="3446410" y="3345836"/>
                  <a:pt x="3447266" y="3354873"/>
                  <a:pt x="3442448" y="3357282"/>
                </a:cubicBezTo>
                <a:cubicBezTo>
                  <a:pt x="3431428" y="3362792"/>
                  <a:pt x="3418542" y="3363259"/>
                  <a:pt x="3406589" y="3366247"/>
                </a:cubicBezTo>
                <a:cubicBezTo>
                  <a:pt x="3398015" y="3391965"/>
                  <a:pt x="3408246" y="3367958"/>
                  <a:pt x="3388659" y="3393141"/>
                </a:cubicBezTo>
                <a:cubicBezTo>
                  <a:pt x="3380579" y="3403530"/>
                  <a:pt x="3370485" y="3425231"/>
                  <a:pt x="3357283" y="3433482"/>
                </a:cubicBezTo>
                <a:cubicBezTo>
                  <a:pt x="3350460" y="3437746"/>
                  <a:pt x="3342342" y="3439459"/>
                  <a:pt x="3334871" y="3442447"/>
                </a:cubicBezTo>
                <a:cubicBezTo>
                  <a:pt x="3333377" y="3446929"/>
                  <a:pt x="3333010" y="3451963"/>
                  <a:pt x="3330389" y="3455894"/>
                </a:cubicBezTo>
                <a:cubicBezTo>
                  <a:pt x="3324146" y="3465259"/>
                  <a:pt x="3307298" y="3476574"/>
                  <a:pt x="3299012" y="3482788"/>
                </a:cubicBezTo>
                <a:cubicBezTo>
                  <a:pt x="3295849" y="3488060"/>
                  <a:pt x="3278937" y="3514948"/>
                  <a:pt x="3276600" y="3523129"/>
                </a:cubicBezTo>
                <a:cubicBezTo>
                  <a:pt x="3272414" y="3537780"/>
                  <a:pt x="3271062" y="3553106"/>
                  <a:pt x="3267636" y="3567953"/>
                </a:cubicBezTo>
                <a:cubicBezTo>
                  <a:pt x="3266574" y="3572557"/>
                  <a:pt x="3264647" y="3576918"/>
                  <a:pt x="3263153" y="3581400"/>
                </a:cubicBezTo>
                <a:cubicBezTo>
                  <a:pt x="3266141" y="3602318"/>
                  <a:pt x="3268822" y="3623282"/>
                  <a:pt x="3272118" y="3644153"/>
                </a:cubicBezTo>
                <a:cubicBezTo>
                  <a:pt x="3273306" y="3651678"/>
                  <a:pt x="3274191" y="3659337"/>
                  <a:pt x="3276600" y="3666564"/>
                </a:cubicBezTo>
                <a:cubicBezTo>
                  <a:pt x="3289423" y="3705033"/>
                  <a:pt x="3282218" y="3666620"/>
                  <a:pt x="3290048" y="3697941"/>
                </a:cubicBezTo>
                <a:cubicBezTo>
                  <a:pt x="3293389" y="3711305"/>
                  <a:pt x="3296473" y="3724743"/>
                  <a:pt x="3299012" y="3738282"/>
                </a:cubicBezTo>
                <a:cubicBezTo>
                  <a:pt x="3300959" y="3748666"/>
                  <a:pt x="3300715" y="3759466"/>
                  <a:pt x="3303495" y="3769659"/>
                </a:cubicBezTo>
                <a:cubicBezTo>
                  <a:pt x="3305253" y="3776105"/>
                  <a:pt x="3309471" y="3781612"/>
                  <a:pt x="3312459" y="3787588"/>
                </a:cubicBezTo>
                <a:cubicBezTo>
                  <a:pt x="3313953" y="3796553"/>
                  <a:pt x="3314068" y="3805860"/>
                  <a:pt x="3316942" y="3814482"/>
                </a:cubicBezTo>
                <a:cubicBezTo>
                  <a:pt x="3320112" y="3823990"/>
                  <a:pt x="3326242" y="3832252"/>
                  <a:pt x="3330389" y="3841376"/>
                </a:cubicBezTo>
                <a:cubicBezTo>
                  <a:pt x="3333718" y="3848701"/>
                  <a:pt x="3336365" y="3856317"/>
                  <a:pt x="3339353" y="3863788"/>
                </a:cubicBezTo>
                <a:cubicBezTo>
                  <a:pt x="3340847" y="3872753"/>
                  <a:pt x="3340962" y="3882060"/>
                  <a:pt x="3343836" y="3890682"/>
                </a:cubicBezTo>
                <a:cubicBezTo>
                  <a:pt x="3347006" y="3900190"/>
                  <a:pt x="3352415" y="3908815"/>
                  <a:pt x="3357283" y="3917576"/>
                </a:cubicBezTo>
                <a:cubicBezTo>
                  <a:pt x="3363508" y="3928781"/>
                  <a:pt x="3367494" y="3934759"/>
                  <a:pt x="3379695" y="3939988"/>
                </a:cubicBezTo>
                <a:cubicBezTo>
                  <a:pt x="3385357" y="3942415"/>
                  <a:pt x="3391701" y="3942778"/>
                  <a:pt x="3397624" y="3944470"/>
                </a:cubicBezTo>
                <a:cubicBezTo>
                  <a:pt x="3407375" y="3947256"/>
                  <a:pt x="3421035" y="3952228"/>
                  <a:pt x="3429000" y="3957917"/>
                </a:cubicBezTo>
                <a:cubicBezTo>
                  <a:pt x="3434159" y="3961601"/>
                  <a:pt x="3436778" y="3968529"/>
                  <a:pt x="3442448" y="3971364"/>
                </a:cubicBezTo>
                <a:cubicBezTo>
                  <a:pt x="3455126" y="3977703"/>
                  <a:pt x="3469342" y="3980329"/>
                  <a:pt x="3482789" y="3984811"/>
                </a:cubicBezTo>
                <a:cubicBezTo>
                  <a:pt x="3487271" y="3986305"/>
                  <a:pt x="3492305" y="3986673"/>
                  <a:pt x="3496236" y="3989294"/>
                </a:cubicBezTo>
                <a:cubicBezTo>
                  <a:pt x="3513614" y="4000880"/>
                  <a:pt x="3504572" y="3996556"/>
                  <a:pt x="3523130" y="4002741"/>
                </a:cubicBezTo>
                <a:cubicBezTo>
                  <a:pt x="3530800" y="4071772"/>
                  <a:pt x="3512640" y="4026965"/>
                  <a:pt x="3558989" y="4047564"/>
                </a:cubicBezTo>
                <a:cubicBezTo>
                  <a:pt x="3563912" y="4049752"/>
                  <a:pt x="3565765" y="4056088"/>
                  <a:pt x="3567953" y="4061011"/>
                </a:cubicBezTo>
                <a:cubicBezTo>
                  <a:pt x="3588546" y="4107347"/>
                  <a:pt x="3563923" y="4070580"/>
                  <a:pt x="3590365" y="4105835"/>
                </a:cubicBezTo>
                <a:cubicBezTo>
                  <a:pt x="3587377" y="4120776"/>
                  <a:pt x="3584826" y="4135812"/>
                  <a:pt x="3581400" y="4150659"/>
                </a:cubicBezTo>
                <a:cubicBezTo>
                  <a:pt x="3580338" y="4155263"/>
                  <a:pt x="3580259" y="4160765"/>
                  <a:pt x="3576918" y="4164106"/>
                </a:cubicBezTo>
                <a:cubicBezTo>
                  <a:pt x="3573577" y="4167447"/>
                  <a:pt x="3568091" y="4167598"/>
                  <a:pt x="3563471" y="4168588"/>
                </a:cubicBezTo>
                <a:cubicBezTo>
                  <a:pt x="3500286" y="4182127"/>
                  <a:pt x="3502983" y="4178112"/>
                  <a:pt x="3424518" y="4182035"/>
                </a:cubicBezTo>
                <a:cubicBezTo>
                  <a:pt x="3399118" y="4179047"/>
                  <a:pt x="3373871" y="4174135"/>
                  <a:pt x="3348318" y="4173070"/>
                </a:cubicBezTo>
                <a:cubicBezTo>
                  <a:pt x="3337762" y="4172630"/>
                  <a:pt x="3327507" y="4177553"/>
                  <a:pt x="3316942" y="4177553"/>
                </a:cubicBezTo>
                <a:cubicBezTo>
                  <a:pt x="3287022" y="4177553"/>
                  <a:pt x="3257177" y="4174564"/>
                  <a:pt x="3227295" y="4173070"/>
                </a:cubicBezTo>
                <a:cubicBezTo>
                  <a:pt x="3218330" y="4174564"/>
                  <a:pt x="3209426" y="4176491"/>
                  <a:pt x="3200400" y="4177553"/>
                </a:cubicBezTo>
                <a:cubicBezTo>
                  <a:pt x="3184010" y="4179481"/>
                  <a:pt x="3167373" y="4179322"/>
                  <a:pt x="3151095" y="4182035"/>
                </a:cubicBezTo>
                <a:cubicBezTo>
                  <a:pt x="3140365" y="4183823"/>
                  <a:pt x="3130177" y="4188012"/>
                  <a:pt x="3119718" y="4191000"/>
                </a:cubicBezTo>
                <a:cubicBezTo>
                  <a:pt x="3116730" y="4195482"/>
                  <a:pt x="3114960" y="4201082"/>
                  <a:pt x="3110753" y="4204447"/>
                </a:cubicBezTo>
                <a:cubicBezTo>
                  <a:pt x="3107064" y="4207398"/>
                  <a:pt x="3100647" y="4205588"/>
                  <a:pt x="3097306" y="4208929"/>
                </a:cubicBezTo>
                <a:cubicBezTo>
                  <a:pt x="3093965" y="4212270"/>
                  <a:pt x="3093970" y="4217792"/>
                  <a:pt x="3092824" y="4222376"/>
                </a:cubicBezTo>
                <a:cubicBezTo>
                  <a:pt x="3090976" y="4229767"/>
                  <a:pt x="3089836" y="4237317"/>
                  <a:pt x="3088342" y="4244788"/>
                </a:cubicBezTo>
                <a:cubicBezTo>
                  <a:pt x="3094318" y="4271682"/>
                  <a:pt x="3099589" y="4298743"/>
                  <a:pt x="3106271" y="4325470"/>
                </a:cubicBezTo>
                <a:cubicBezTo>
                  <a:pt x="3109259" y="4337423"/>
                  <a:pt x="3109962" y="4350194"/>
                  <a:pt x="3115236" y="4361329"/>
                </a:cubicBezTo>
                <a:cubicBezTo>
                  <a:pt x="3123575" y="4378935"/>
                  <a:pt x="3134923" y="4395050"/>
                  <a:pt x="3146612" y="4410635"/>
                </a:cubicBezTo>
                <a:cubicBezTo>
                  <a:pt x="3152826" y="4418920"/>
                  <a:pt x="3164141" y="4435768"/>
                  <a:pt x="3173506" y="4442011"/>
                </a:cubicBezTo>
                <a:cubicBezTo>
                  <a:pt x="3177437" y="4444632"/>
                  <a:pt x="3182610" y="4444633"/>
                  <a:pt x="3186953" y="4446494"/>
                </a:cubicBezTo>
                <a:cubicBezTo>
                  <a:pt x="3225712" y="4463106"/>
                  <a:pt x="3186804" y="4449433"/>
                  <a:pt x="3218330" y="4459941"/>
                </a:cubicBezTo>
                <a:cubicBezTo>
                  <a:pt x="3221318" y="4464423"/>
                  <a:pt x="3227295" y="4468001"/>
                  <a:pt x="3227295" y="4473388"/>
                </a:cubicBezTo>
                <a:cubicBezTo>
                  <a:pt x="3227295" y="4490489"/>
                  <a:pt x="3220110" y="4503537"/>
                  <a:pt x="3204883" y="4509247"/>
                </a:cubicBezTo>
                <a:cubicBezTo>
                  <a:pt x="3197749" y="4511922"/>
                  <a:pt x="3189942" y="4512235"/>
                  <a:pt x="3182471" y="4513729"/>
                </a:cubicBezTo>
                <a:cubicBezTo>
                  <a:pt x="3169024" y="4522694"/>
                  <a:pt x="3157462" y="4535512"/>
                  <a:pt x="3142130" y="4540623"/>
                </a:cubicBezTo>
                <a:cubicBezTo>
                  <a:pt x="3121050" y="4547651"/>
                  <a:pt x="3133070" y="4543351"/>
                  <a:pt x="3106271" y="4554070"/>
                </a:cubicBezTo>
                <a:cubicBezTo>
                  <a:pt x="3082365" y="4552576"/>
                  <a:pt x="3058213" y="4553324"/>
                  <a:pt x="3034553" y="4549588"/>
                </a:cubicBezTo>
                <a:cubicBezTo>
                  <a:pt x="3029232" y="4548748"/>
                  <a:pt x="3025490" y="4543754"/>
                  <a:pt x="3021106" y="4540623"/>
                </a:cubicBezTo>
                <a:cubicBezTo>
                  <a:pt x="2997362" y="4523663"/>
                  <a:pt x="3011551" y="4529967"/>
                  <a:pt x="2989730" y="4522694"/>
                </a:cubicBezTo>
                <a:cubicBezTo>
                  <a:pt x="2986742" y="4518212"/>
                  <a:pt x="2984855" y="4512753"/>
                  <a:pt x="2980765" y="4509247"/>
                </a:cubicBezTo>
                <a:cubicBezTo>
                  <a:pt x="2961287" y="4492552"/>
                  <a:pt x="2962830" y="4498999"/>
                  <a:pt x="2944906" y="4491317"/>
                </a:cubicBezTo>
                <a:cubicBezTo>
                  <a:pt x="2938765" y="4488685"/>
                  <a:pt x="2932953" y="4485341"/>
                  <a:pt x="2926977" y="4482353"/>
                </a:cubicBezTo>
                <a:cubicBezTo>
                  <a:pt x="2870891" y="4426267"/>
                  <a:pt x="2969101" y="4522302"/>
                  <a:pt x="2891118" y="4455459"/>
                </a:cubicBezTo>
                <a:cubicBezTo>
                  <a:pt x="2887028" y="4451953"/>
                  <a:pt x="2886567" y="4445100"/>
                  <a:pt x="2882153" y="4442011"/>
                </a:cubicBezTo>
                <a:cubicBezTo>
                  <a:pt x="2856332" y="4423936"/>
                  <a:pt x="2829661" y="4406802"/>
                  <a:pt x="2801471" y="4392706"/>
                </a:cubicBezTo>
                <a:cubicBezTo>
                  <a:pt x="2795495" y="4389718"/>
                  <a:pt x="2788979" y="4387625"/>
                  <a:pt x="2783542" y="4383741"/>
                </a:cubicBezTo>
                <a:cubicBezTo>
                  <a:pt x="2778384" y="4380056"/>
                  <a:pt x="2775369" y="4373810"/>
                  <a:pt x="2770095" y="4370294"/>
                </a:cubicBezTo>
                <a:cubicBezTo>
                  <a:pt x="2766164" y="4367673"/>
                  <a:pt x="2760874" y="4367924"/>
                  <a:pt x="2756648" y="4365811"/>
                </a:cubicBezTo>
                <a:cubicBezTo>
                  <a:pt x="2751829" y="4363402"/>
                  <a:pt x="2747683" y="4359835"/>
                  <a:pt x="2743200" y="4356847"/>
                </a:cubicBezTo>
                <a:cubicBezTo>
                  <a:pt x="2732873" y="4358568"/>
                  <a:pt x="2713892" y="4360294"/>
                  <a:pt x="2702859" y="4365811"/>
                </a:cubicBezTo>
                <a:cubicBezTo>
                  <a:pt x="2692485" y="4370998"/>
                  <a:pt x="2683399" y="4379550"/>
                  <a:pt x="2675965" y="4388223"/>
                </a:cubicBezTo>
                <a:cubicBezTo>
                  <a:pt x="2671103" y="4393895"/>
                  <a:pt x="2667380" y="4400481"/>
                  <a:pt x="2662518" y="4406153"/>
                </a:cubicBezTo>
                <a:cubicBezTo>
                  <a:pt x="2658393" y="4410966"/>
                  <a:pt x="2653553" y="4415118"/>
                  <a:pt x="2649071" y="4419600"/>
                </a:cubicBezTo>
                <a:cubicBezTo>
                  <a:pt x="2628035" y="4413589"/>
                  <a:pt x="2612261" y="4417421"/>
                  <a:pt x="2608730" y="4392706"/>
                </a:cubicBezTo>
                <a:cubicBezTo>
                  <a:pt x="2608062" y="4388029"/>
                  <a:pt x="2611718" y="4383741"/>
                  <a:pt x="2613212" y="4379259"/>
                </a:cubicBezTo>
                <a:cubicBezTo>
                  <a:pt x="2611718" y="4365812"/>
                  <a:pt x="2609661" y="4352415"/>
                  <a:pt x="2608730" y="4338917"/>
                </a:cubicBezTo>
                <a:cubicBezTo>
                  <a:pt x="2606672" y="4309068"/>
                  <a:pt x="2606733" y="4279086"/>
                  <a:pt x="2604248" y="4249270"/>
                </a:cubicBezTo>
                <a:cubicBezTo>
                  <a:pt x="2603736" y="4243131"/>
                  <a:pt x="2602192" y="4237003"/>
                  <a:pt x="2599765" y="4231341"/>
                </a:cubicBezTo>
                <a:cubicBezTo>
                  <a:pt x="2597643" y="4226389"/>
                  <a:pt x="2593788" y="4222376"/>
                  <a:pt x="2590800" y="4217894"/>
                </a:cubicBezTo>
                <a:cubicBezTo>
                  <a:pt x="2589306" y="4205941"/>
                  <a:pt x="2588842" y="4193814"/>
                  <a:pt x="2586318" y="4182035"/>
                </a:cubicBezTo>
                <a:cubicBezTo>
                  <a:pt x="2584338" y="4172795"/>
                  <a:pt x="2580068" y="4164192"/>
                  <a:pt x="2577353" y="4155141"/>
                </a:cubicBezTo>
                <a:cubicBezTo>
                  <a:pt x="2575583" y="4149240"/>
                  <a:pt x="2574365" y="4143188"/>
                  <a:pt x="2572871" y="4137211"/>
                </a:cubicBezTo>
                <a:cubicBezTo>
                  <a:pt x="2570322" y="4106624"/>
                  <a:pt x="2582646" y="4084848"/>
                  <a:pt x="2554942" y="4074459"/>
                </a:cubicBezTo>
                <a:cubicBezTo>
                  <a:pt x="2547808" y="4071784"/>
                  <a:pt x="2540001" y="4071470"/>
                  <a:pt x="2532530" y="4069976"/>
                </a:cubicBezTo>
                <a:cubicBezTo>
                  <a:pt x="2523988" y="4057163"/>
                  <a:pt x="2509828" y="4034020"/>
                  <a:pt x="2496671" y="4029635"/>
                </a:cubicBezTo>
                <a:lnTo>
                  <a:pt x="2483224" y="4025153"/>
                </a:lnTo>
                <a:cubicBezTo>
                  <a:pt x="2474259" y="4019176"/>
                  <a:pt x="2459737" y="4017444"/>
                  <a:pt x="2456330" y="4007223"/>
                </a:cubicBezTo>
                <a:cubicBezTo>
                  <a:pt x="2450144" y="3988665"/>
                  <a:pt x="2455779" y="3996397"/>
                  <a:pt x="2438400" y="3984811"/>
                </a:cubicBezTo>
                <a:cubicBezTo>
                  <a:pt x="2436906" y="3974352"/>
                  <a:pt x="2436698" y="3963628"/>
                  <a:pt x="2433918" y="3953435"/>
                </a:cubicBezTo>
                <a:cubicBezTo>
                  <a:pt x="2432160" y="3946989"/>
                  <a:pt x="2425508" y="3942165"/>
                  <a:pt x="2424953" y="3935506"/>
                </a:cubicBezTo>
                <a:cubicBezTo>
                  <a:pt x="2423953" y="3923502"/>
                  <a:pt x="2427942" y="3911600"/>
                  <a:pt x="2429436" y="3899647"/>
                </a:cubicBezTo>
                <a:cubicBezTo>
                  <a:pt x="2427942" y="3886200"/>
                  <a:pt x="2424953" y="3872836"/>
                  <a:pt x="2424953" y="3859306"/>
                </a:cubicBezTo>
                <a:cubicBezTo>
                  <a:pt x="2424953" y="3843494"/>
                  <a:pt x="2430198" y="3775288"/>
                  <a:pt x="2433918" y="3751729"/>
                </a:cubicBezTo>
                <a:cubicBezTo>
                  <a:pt x="2436294" y="3736679"/>
                  <a:pt x="2439895" y="3721847"/>
                  <a:pt x="2442883" y="3706906"/>
                </a:cubicBezTo>
                <a:cubicBezTo>
                  <a:pt x="2445921" y="3676524"/>
                  <a:pt x="2453260" y="3594538"/>
                  <a:pt x="2460812" y="3576917"/>
                </a:cubicBezTo>
                <a:cubicBezTo>
                  <a:pt x="2476120" y="3541198"/>
                  <a:pt x="2463464" y="3549139"/>
                  <a:pt x="2487706" y="3541059"/>
                </a:cubicBezTo>
                <a:cubicBezTo>
                  <a:pt x="2489200" y="3536576"/>
                  <a:pt x="2489288" y="3531341"/>
                  <a:pt x="2492189" y="3527611"/>
                </a:cubicBezTo>
                <a:cubicBezTo>
                  <a:pt x="2513354" y="3500399"/>
                  <a:pt x="2510436" y="3503599"/>
                  <a:pt x="2532530" y="3496235"/>
                </a:cubicBezTo>
                <a:cubicBezTo>
                  <a:pt x="2543796" y="3462436"/>
                  <a:pt x="2528599" y="3504097"/>
                  <a:pt x="2545977" y="3469341"/>
                </a:cubicBezTo>
                <a:cubicBezTo>
                  <a:pt x="2548090" y="3465115"/>
                  <a:pt x="2547118" y="3459235"/>
                  <a:pt x="2550459" y="3455894"/>
                </a:cubicBezTo>
                <a:cubicBezTo>
                  <a:pt x="2553800" y="3452553"/>
                  <a:pt x="2559424" y="3452905"/>
                  <a:pt x="2563906" y="3451411"/>
                </a:cubicBezTo>
                <a:cubicBezTo>
                  <a:pt x="2568388" y="3446929"/>
                  <a:pt x="2573837" y="3443238"/>
                  <a:pt x="2577353" y="3437964"/>
                </a:cubicBezTo>
                <a:cubicBezTo>
                  <a:pt x="2579974" y="3434033"/>
                  <a:pt x="2579723" y="3428743"/>
                  <a:pt x="2581836" y="3424517"/>
                </a:cubicBezTo>
                <a:cubicBezTo>
                  <a:pt x="2584245" y="3419699"/>
                  <a:pt x="2587812" y="3415552"/>
                  <a:pt x="2590800" y="3411070"/>
                </a:cubicBezTo>
                <a:cubicBezTo>
                  <a:pt x="2592294" y="3405094"/>
                  <a:pt x="2594075" y="3399182"/>
                  <a:pt x="2595283" y="3393141"/>
                </a:cubicBezTo>
                <a:cubicBezTo>
                  <a:pt x="2598808" y="3375516"/>
                  <a:pt x="2597212" y="3362715"/>
                  <a:pt x="2608730" y="3348317"/>
                </a:cubicBezTo>
                <a:cubicBezTo>
                  <a:pt x="2616650" y="3338417"/>
                  <a:pt x="2635624" y="3321423"/>
                  <a:pt x="2635624" y="3321423"/>
                </a:cubicBezTo>
                <a:cubicBezTo>
                  <a:pt x="2634130" y="3302000"/>
                  <a:pt x="2633418" y="3282500"/>
                  <a:pt x="2631142" y="3263153"/>
                </a:cubicBezTo>
                <a:cubicBezTo>
                  <a:pt x="2630422" y="3257035"/>
                  <a:pt x="2631672" y="3248804"/>
                  <a:pt x="2626659" y="3245223"/>
                </a:cubicBezTo>
                <a:cubicBezTo>
                  <a:pt x="2619264" y="3239941"/>
                  <a:pt x="2608730" y="3242235"/>
                  <a:pt x="2599765" y="3240741"/>
                </a:cubicBezTo>
                <a:cubicBezTo>
                  <a:pt x="2566892" y="3257178"/>
                  <a:pt x="2597657" y="3243761"/>
                  <a:pt x="2559424" y="3254188"/>
                </a:cubicBezTo>
                <a:cubicBezTo>
                  <a:pt x="2550307" y="3256674"/>
                  <a:pt x="2541635" y="3260624"/>
                  <a:pt x="2532530" y="3263153"/>
                </a:cubicBezTo>
                <a:cubicBezTo>
                  <a:pt x="2514723" y="3268099"/>
                  <a:pt x="2496382" y="3271088"/>
                  <a:pt x="2478742" y="3276600"/>
                </a:cubicBezTo>
                <a:cubicBezTo>
                  <a:pt x="2460094" y="3282427"/>
                  <a:pt x="2464671" y="3287163"/>
                  <a:pt x="2447365" y="3290047"/>
                </a:cubicBezTo>
                <a:cubicBezTo>
                  <a:pt x="2434019" y="3292271"/>
                  <a:pt x="2420516" y="3293517"/>
                  <a:pt x="2407024" y="3294529"/>
                </a:cubicBezTo>
                <a:cubicBezTo>
                  <a:pt x="2360740" y="3298000"/>
                  <a:pt x="2314389" y="3300506"/>
                  <a:pt x="2268071" y="3303494"/>
                </a:cubicBezTo>
                <a:cubicBezTo>
                  <a:pt x="2217907" y="3336938"/>
                  <a:pt x="2279572" y="3298377"/>
                  <a:pt x="2133600" y="3334870"/>
                </a:cubicBezTo>
                <a:cubicBezTo>
                  <a:pt x="2097741" y="3343835"/>
                  <a:pt x="2062760" y="3357682"/>
                  <a:pt x="2026024" y="3361764"/>
                </a:cubicBezTo>
                <a:cubicBezTo>
                  <a:pt x="1967618" y="3368255"/>
                  <a:pt x="1999029" y="3364023"/>
                  <a:pt x="1931895" y="3375211"/>
                </a:cubicBezTo>
                <a:cubicBezTo>
                  <a:pt x="1918448" y="3372223"/>
                  <a:pt x="1904719" y="3370298"/>
                  <a:pt x="1891553" y="3366247"/>
                </a:cubicBezTo>
                <a:cubicBezTo>
                  <a:pt x="1885167" y="3364282"/>
                  <a:pt x="1880176" y="3355972"/>
                  <a:pt x="1873624" y="3357282"/>
                </a:cubicBezTo>
                <a:cubicBezTo>
                  <a:pt x="1841193" y="3363768"/>
                  <a:pt x="1779495" y="3388659"/>
                  <a:pt x="1779495" y="3388659"/>
                </a:cubicBezTo>
                <a:cubicBezTo>
                  <a:pt x="1739139" y="3420943"/>
                  <a:pt x="1773199" y="3397931"/>
                  <a:pt x="1743636" y="3411070"/>
                </a:cubicBezTo>
                <a:cubicBezTo>
                  <a:pt x="1734477" y="3415141"/>
                  <a:pt x="1726379" y="3421764"/>
                  <a:pt x="1716742" y="3424517"/>
                </a:cubicBezTo>
                <a:cubicBezTo>
                  <a:pt x="1694766" y="3430796"/>
                  <a:pt x="1649506" y="3437964"/>
                  <a:pt x="1649506" y="3437964"/>
                </a:cubicBezTo>
                <a:cubicBezTo>
                  <a:pt x="1637307" y="3446097"/>
                  <a:pt x="1623041" y="3456411"/>
                  <a:pt x="1609165" y="3460376"/>
                </a:cubicBezTo>
                <a:cubicBezTo>
                  <a:pt x="1597582" y="3463685"/>
                  <a:pt x="1585259" y="3463365"/>
                  <a:pt x="1573306" y="3464859"/>
                </a:cubicBezTo>
                <a:cubicBezTo>
                  <a:pt x="1426171" y="3521448"/>
                  <a:pt x="1580617" y="3467408"/>
                  <a:pt x="1479177" y="3491753"/>
                </a:cubicBezTo>
                <a:cubicBezTo>
                  <a:pt x="1453432" y="3497932"/>
                  <a:pt x="1428094" y="3505792"/>
                  <a:pt x="1402977" y="3514164"/>
                </a:cubicBezTo>
                <a:cubicBezTo>
                  <a:pt x="1392182" y="3517762"/>
                  <a:pt x="1382165" y="3523385"/>
                  <a:pt x="1371600" y="3527611"/>
                </a:cubicBezTo>
                <a:cubicBezTo>
                  <a:pt x="1367213" y="3529366"/>
                  <a:pt x="1362635" y="3530600"/>
                  <a:pt x="1358153" y="3532094"/>
                </a:cubicBezTo>
                <a:cubicBezTo>
                  <a:pt x="1355165" y="3536576"/>
                  <a:pt x="1350737" y="3540381"/>
                  <a:pt x="1349189" y="3545541"/>
                </a:cubicBezTo>
                <a:cubicBezTo>
                  <a:pt x="1346153" y="3555660"/>
                  <a:pt x="1342414" y="3566604"/>
                  <a:pt x="1344706" y="3576917"/>
                </a:cubicBezTo>
                <a:cubicBezTo>
                  <a:pt x="1345875" y="3582176"/>
                  <a:pt x="1352993" y="3584334"/>
                  <a:pt x="1358153" y="3585882"/>
                </a:cubicBezTo>
                <a:cubicBezTo>
                  <a:pt x="1368273" y="3588918"/>
                  <a:pt x="1379071" y="3588870"/>
                  <a:pt x="1389530" y="3590364"/>
                </a:cubicBezTo>
                <a:cubicBezTo>
                  <a:pt x="1416056" y="3600311"/>
                  <a:pt x="1429744" y="3606540"/>
                  <a:pt x="1456765" y="3612776"/>
                </a:cubicBezTo>
                <a:cubicBezTo>
                  <a:pt x="1515622" y="3626359"/>
                  <a:pt x="1451496" y="3606539"/>
                  <a:pt x="1510553" y="3626223"/>
                </a:cubicBezTo>
                <a:cubicBezTo>
                  <a:pt x="1512047" y="3642658"/>
                  <a:pt x="1511800" y="3659346"/>
                  <a:pt x="1515036" y="3675529"/>
                </a:cubicBezTo>
                <a:cubicBezTo>
                  <a:pt x="1516346" y="3682081"/>
                  <a:pt x="1520633" y="3687687"/>
                  <a:pt x="1524000" y="3693459"/>
                </a:cubicBezTo>
                <a:cubicBezTo>
                  <a:pt x="1531102" y="3705634"/>
                  <a:pt x="1538941" y="3717364"/>
                  <a:pt x="1546412" y="3729317"/>
                </a:cubicBezTo>
                <a:cubicBezTo>
                  <a:pt x="1553883" y="3756211"/>
                  <a:pt x="1560361" y="3783401"/>
                  <a:pt x="1568824" y="3810000"/>
                </a:cubicBezTo>
                <a:cubicBezTo>
                  <a:pt x="1578923" y="3841739"/>
                  <a:pt x="1576369" y="3814813"/>
                  <a:pt x="1582271" y="3841376"/>
                </a:cubicBezTo>
                <a:cubicBezTo>
                  <a:pt x="1591200" y="3881557"/>
                  <a:pt x="1580227" y="3855218"/>
                  <a:pt x="1595718" y="3886200"/>
                </a:cubicBezTo>
                <a:cubicBezTo>
                  <a:pt x="1592730" y="3920565"/>
                  <a:pt x="1590707" y="3955027"/>
                  <a:pt x="1586753" y="3989294"/>
                </a:cubicBezTo>
                <a:cubicBezTo>
                  <a:pt x="1586211" y="3993988"/>
                  <a:pt x="1584892" y="3998810"/>
                  <a:pt x="1582271" y="4002741"/>
                </a:cubicBezTo>
                <a:cubicBezTo>
                  <a:pt x="1578755" y="4008015"/>
                  <a:pt x="1572340" y="4010914"/>
                  <a:pt x="1568824" y="4016188"/>
                </a:cubicBezTo>
                <a:cubicBezTo>
                  <a:pt x="1563264" y="4024527"/>
                  <a:pt x="1559448" y="4033923"/>
                  <a:pt x="1555377" y="4043082"/>
                </a:cubicBezTo>
                <a:cubicBezTo>
                  <a:pt x="1553458" y="4047400"/>
                  <a:pt x="1554236" y="4053188"/>
                  <a:pt x="1550895" y="4056529"/>
                </a:cubicBezTo>
                <a:cubicBezTo>
                  <a:pt x="1540533" y="4066891"/>
                  <a:pt x="1524678" y="4072286"/>
                  <a:pt x="1510553" y="4074459"/>
                </a:cubicBezTo>
                <a:cubicBezTo>
                  <a:pt x="1477764" y="4079504"/>
                  <a:pt x="1444812" y="4083424"/>
                  <a:pt x="1411942" y="4087906"/>
                </a:cubicBezTo>
                <a:cubicBezTo>
                  <a:pt x="1398495" y="4084918"/>
                  <a:pt x="1385349" y="4079800"/>
                  <a:pt x="1371600" y="4078941"/>
                </a:cubicBezTo>
                <a:cubicBezTo>
                  <a:pt x="1361056" y="4078282"/>
                  <a:pt x="1350707" y="4084733"/>
                  <a:pt x="1340224" y="4083423"/>
                </a:cubicBezTo>
                <a:cubicBezTo>
                  <a:pt x="1326159" y="4081665"/>
                  <a:pt x="1313512" y="4073870"/>
                  <a:pt x="1299883" y="4069976"/>
                </a:cubicBezTo>
                <a:cubicBezTo>
                  <a:pt x="1292558" y="4067883"/>
                  <a:pt x="1284974" y="4066818"/>
                  <a:pt x="1277471" y="4065494"/>
                </a:cubicBezTo>
                <a:cubicBezTo>
                  <a:pt x="1259571" y="4062335"/>
                  <a:pt x="1241818" y="4057765"/>
                  <a:pt x="1223683" y="4056529"/>
                </a:cubicBezTo>
                <a:cubicBezTo>
                  <a:pt x="1175959" y="4053275"/>
                  <a:pt x="1128060" y="4053541"/>
                  <a:pt x="1080248" y="4052047"/>
                </a:cubicBezTo>
                <a:cubicBezTo>
                  <a:pt x="1019936" y="4021891"/>
                  <a:pt x="1109423" y="4064669"/>
                  <a:pt x="1039906" y="4038600"/>
                </a:cubicBezTo>
                <a:cubicBezTo>
                  <a:pt x="1034862" y="4036708"/>
                  <a:pt x="1031432" y="4031707"/>
                  <a:pt x="1026459" y="4029635"/>
                </a:cubicBezTo>
                <a:cubicBezTo>
                  <a:pt x="1013375" y="4024183"/>
                  <a:pt x="986118" y="4016188"/>
                  <a:pt x="986118" y="4016188"/>
                </a:cubicBezTo>
                <a:cubicBezTo>
                  <a:pt x="947844" y="3990671"/>
                  <a:pt x="1005991" y="4031400"/>
                  <a:pt x="954742" y="3984811"/>
                </a:cubicBezTo>
                <a:cubicBezTo>
                  <a:pt x="903754" y="3938459"/>
                  <a:pt x="941170" y="3989146"/>
                  <a:pt x="891989" y="3931023"/>
                </a:cubicBezTo>
                <a:cubicBezTo>
                  <a:pt x="885029" y="3922798"/>
                  <a:pt x="881678" y="3911748"/>
                  <a:pt x="874059" y="3904129"/>
                </a:cubicBezTo>
                <a:lnTo>
                  <a:pt x="842683" y="3872753"/>
                </a:lnTo>
                <a:cubicBezTo>
                  <a:pt x="838201" y="3857812"/>
                  <a:pt x="835289" y="3842306"/>
                  <a:pt x="829236" y="3827929"/>
                </a:cubicBezTo>
                <a:cubicBezTo>
                  <a:pt x="823267" y="3813752"/>
                  <a:pt x="814117" y="3801132"/>
                  <a:pt x="806824" y="3787588"/>
                </a:cubicBezTo>
                <a:cubicBezTo>
                  <a:pt x="803656" y="3781705"/>
                  <a:pt x="800491" y="3775801"/>
                  <a:pt x="797859" y="3769659"/>
                </a:cubicBezTo>
                <a:cubicBezTo>
                  <a:pt x="795998" y="3765316"/>
                  <a:pt x="795721" y="3760314"/>
                  <a:pt x="793377" y="3756211"/>
                </a:cubicBezTo>
                <a:cubicBezTo>
                  <a:pt x="789671" y="3749725"/>
                  <a:pt x="784272" y="3744361"/>
                  <a:pt x="779930" y="3738282"/>
                </a:cubicBezTo>
                <a:cubicBezTo>
                  <a:pt x="776799" y="3733898"/>
                  <a:pt x="773953" y="3729317"/>
                  <a:pt x="770965" y="3724835"/>
                </a:cubicBezTo>
                <a:cubicBezTo>
                  <a:pt x="769471" y="3697941"/>
                  <a:pt x="770292" y="3670818"/>
                  <a:pt x="766483" y="3644153"/>
                </a:cubicBezTo>
                <a:cubicBezTo>
                  <a:pt x="765721" y="3638820"/>
                  <a:pt x="760373" y="3635274"/>
                  <a:pt x="757518" y="3630706"/>
                </a:cubicBezTo>
                <a:cubicBezTo>
                  <a:pt x="752901" y="3623318"/>
                  <a:pt x="747503" y="3616302"/>
                  <a:pt x="744071" y="3608294"/>
                </a:cubicBezTo>
                <a:cubicBezTo>
                  <a:pt x="738487" y="3595266"/>
                  <a:pt x="735106" y="3581400"/>
                  <a:pt x="730624" y="3567953"/>
                </a:cubicBezTo>
                <a:cubicBezTo>
                  <a:pt x="729130" y="3556000"/>
                  <a:pt x="729311" y="3543716"/>
                  <a:pt x="726142" y="3532094"/>
                </a:cubicBezTo>
                <a:cubicBezTo>
                  <a:pt x="718322" y="3503419"/>
                  <a:pt x="712171" y="3533666"/>
                  <a:pt x="721659" y="3505200"/>
                </a:cubicBezTo>
                <a:cubicBezTo>
                  <a:pt x="718671" y="3497729"/>
                  <a:pt x="716293" y="3489985"/>
                  <a:pt x="712695" y="3482788"/>
                </a:cubicBezTo>
                <a:cubicBezTo>
                  <a:pt x="708799" y="3474996"/>
                  <a:pt x="702178" y="3468581"/>
                  <a:pt x="699248" y="3460376"/>
                </a:cubicBezTo>
                <a:cubicBezTo>
                  <a:pt x="694615" y="3447403"/>
                  <a:pt x="693271" y="3433482"/>
                  <a:pt x="690283" y="3420035"/>
                </a:cubicBezTo>
                <a:cubicBezTo>
                  <a:pt x="688789" y="3394635"/>
                  <a:pt x="689574" y="3368997"/>
                  <a:pt x="685800" y="3343835"/>
                </a:cubicBezTo>
                <a:cubicBezTo>
                  <a:pt x="685001" y="3338508"/>
                  <a:pt x="676994" y="3335773"/>
                  <a:pt x="676836" y="3330388"/>
                </a:cubicBezTo>
                <a:cubicBezTo>
                  <a:pt x="675474" y="3284066"/>
                  <a:pt x="679824" y="3237753"/>
                  <a:pt x="681318" y="3191435"/>
                </a:cubicBezTo>
                <a:cubicBezTo>
                  <a:pt x="677471" y="3099097"/>
                  <a:pt x="669596" y="3114201"/>
                  <a:pt x="681318" y="3061447"/>
                </a:cubicBezTo>
                <a:cubicBezTo>
                  <a:pt x="682654" y="3055433"/>
                  <a:pt x="683218" y="3049111"/>
                  <a:pt x="685800" y="3043517"/>
                </a:cubicBezTo>
                <a:cubicBezTo>
                  <a:pt x="692246" y="3029550"/>
                  <a:pt x="699679" y="3015975"/>
                  <a:pt x="708212" y="3003176"/>
                </a:cubicBezTo>
                <a:cubicBezTo>
                  <a:pt x="711728" y="2997902"/>
                  <a:pt x="717177" y="2994211"/>
                  <a:pt x="721659" y="2989729"/>
                </a:cubicBezTo>
                <a:cubicBezTo>
                  <a:pt x="729130" y="2970306"/>
                  <a:pt x="732528" y="2948775"/>
                  <a:pt x="744071" y="2931459"/>
                </a:cubicBezTo>
                <a:cubicBezTo>
                  <a:pt x="747059" y="2926976"/>
                  <a:pt x="749227" y="2921820"/>
                  <a:pt x="753036" y="2918011"/>
                </a:cubicBezTo>
                <a:cubicBezTo>
                  <a:pt x="756845" y="2914202"/>
                  <a:pt x="762001" y="2912035"/>
                  <a:pt x="766483" y="2909047"/>
                </a:cubicBezTo>
                <a:cubicBezTo>
                  <a:pt x="802347" y="2855253"/>
                  <a:pt x="747055" y="2934453"/>
                  <a:pt x="788895" y="2886635"/>
                </a:cubicBezTo>
                <a:cubicBezTo>
                  <a:pt x="825433" y="2844877"/>
                  <a:pt x="785048" y="2870629"/>
                  <a:pt x="833718" y="2846294"/>
                </a:cubicBezTo>
                <a:cubicBezTo>
                  <a:pt x="836706" y="2841812"/>
                  <a:pt x="838201" y="2835835"/>
                  <a:pt x="842683" y="2832847"/>
                </a:cubicBezTo>
                <a:cubicBezTo>
                  <a:pt x="847809" y="2829430"/>
                  <a:pt x="854571" y="2829572"/>
                  <a:pt x="860612" y="2828364"/>
                </a:cubicBezTo>
                <a:cubicBezTo>
                  <a:pt x="876992" y="2825088"/>
                  <a:pt x="893483" y="2822388"/>
                  <a:pt x="909918" y="2819400"/>
                </a:cubicBezTo>
                <a:cubicBezTo>
                  <a:pt x="923365" y="2820894"/>
                  <a:pt x="936729" y="2823882"/>
                  <a:pt x="950259" y="2823882"/>
                </a:cubicBezTo>
                <a:cubicBezTo>
                  <a:pt x="956420" y="2823882"/>
                  <a:pt x="962345" y="2817452"/>
                  <a:pt x="968189" y="2819400"/>
                </a:cubicBezTo>
                <a:cubicBezTo>
                  <a:pt x="981561" y="2823857"/>
                  <a:pt x="1004048" y="2841811"/>
                  <a:pt x="1004048" y="2841811"/>
                </a:cubicBezTo>
                <a:cubicBezTo>
                  <a:pt x="1032334" y="2884246"/>
                  <a:pt x="989598" y="2826667"/>
                  <a:pt x="1030942" y="2859741"/>
                </a:cubicBezTo>
                <a:cubicBezTo>
                  <a:pt x="1034631" y="2862692"/>
                  <a:pt x="1033311" y="2868962"/>
                  <a:pt x="1035424" y="2873188"/>
                </a:cubicBezTo>
                <a:cubicBezTo>
                  <a:pt x="1037833" y="2878006"/>
                  <a:pt x="1041220" y="2882278"/>
                  <a:pt x="1044389" y="2886635"/>
                </a:cubicBezTo>
                <a:cubicBezTo>
                  <a:pt x="1053177" y="2898718"/>
                  <a:pt x="1062318" y="2910541"/>
                  <a:pt x="1071283" y="2922494"/>
                </a:cubicBezTo>
                <a:cubicBezTo>
                  <a:pt x="1081410" y="2952877"/>
                  <a:pt x="1067107" y="2916648"/>
                  <a:pt x="1093695" y="2953870"/>
                </a:cubicBezTo>
                <a:cubicBezTo>
                  <a:pt x="1096441" y="2957715"/>
                  <a:pt x="1094547" y="2964292"/>
                  <a:pt x="1098177" y="2967317"/>
                </a:cubicBezTo>
                <a:cubicBezTo>
                  <a:pt x="1104358" y="2972468"/>
                  <a:pt x="1113118" y="2973294"/>
                  <a:pt x="1120589" y="2976282"/>
                </a:cubicBezTo>
                <a:cubicBezTo>
                  <a:pt x="1142545" y="3020197"/>
                  <a:pt x="1115521" y="2976710"/>
                  <a:pt x="1143000" y="2998694"/>
                </a:cubicBezTo>
                <a:cubicBezTo>
                  <a:pt x="1147207" y="3002059"/>
                  <a:pt x="1147826" y="3008692"/>
                  <a:pt x="1151965" y="3012141"/>
                </a:cubicBezTo>
                <a:cubicBezTo>
                  <a:pt x="1159096" y="3018084"/>
                  <a:pt x="1185358" y="3026596"/>
                  <a:pt x="1192306" y="3030070"/>
                </a:cubicBezTo>
                <a:cubicBezTo>
                  <a:pt x="1206172" y="3037003"/>
                  <a:pt x="1209483" y="3044368"/>
                  <a:pt x="1223683" y="3052482"/>
                </a:cubicBezTo>
                <a:cubicBezTo>
                  <a:pt x="1227785" y="3054826"/>
                  <a:pt x="1232648" y="3055470"/>
                  <a:pt x="1237130" y="3056964"/>
                </a:cubicBezTo>
                <a:cubicBezTo>
                  <a:pt x="1241612" y="3061446"/>
                  <a:pt x="1246519" y="3065541"/>
                  <a:pt x="1250577" y="3070411"/>
                </a:cubicBezTo>
                <a:cubicBezTo>
                  <a:pt x="1254026" y="3074550"/>
                  <a:pt x="1254723" y="3081450"/>
                  <a:pt x="1259542" y="3083859"/>
                </a:cubicBezTo>
                <a:cubicBezTo>
                  <a:pt x="1267671" y="3087924"/>
                  <a:pt x="1277471" y="3086847"/>
                  <a:pt x="1286436" y="3088341"/>
                </a:cubicBezTo>
                <a:lnTo>
                  <a:pt x="1322295" y="3101788"/>
                </a:lnTo>
                <a:cubicBezTo>
                  <a:pt x="1326735" y="3103403"/>
                  <a:pt x="1331640" y="3103926"/>
                  <a:pt x="1335742" y="3106270"/>
                </a:cubicBezTo>
                <a:cubicBezTo>
                  <a:pt x="1349951" y="3114389"/>
                  <a:pt x="1353246" y="3121746"/>
                  <a:pt x="1367118" y="3128682"/>
                </a:cubicBezTo>
                <a:cubicBezTo>
                  <a:pt x="1371344" y="3130795"/>
                  <a:pt x="1376141" y="3131505"/>
                  <a:pt x="1380565" y="3133164"/>
                </a:cubicBezTo>
                <a:cubicBezTo>
                  <a:pt x="1388099" y="3135989"/>
                  <a:pt x="1395109" y="3140443"/>
                  <a:pt x="1402977" y="3142129"/>
                </a:cubicBezTo>
                <a:cubicBezTo>
                  <a:pt x="1416206" y="3144964"/>
                  <a:pt x="1429924" y="3144698"/>
                  <a:pt x="1443318" y="3146611"/>
                </a:cubicBezTo>
                <a:cubicBezTo>
                  <a:pt x="1450860" y="3147688"/>
                  <a:pt x="1458175" y="3150109"/>
                  <a:pt x="1465730" y="3151094"/>
                </a:cubicBezTo>
                <a:cubicBezTo>
                  <a:pt x="1578515" y="3165806"/>
                  <a:pt x="1512971" y="3153371"/>
                  <a:pt x="1568824" y="3164541"/>
                </a:cubicBezTo>
                <a:lnTo>
                  <a:pt x="1613648" y="3155576"/>
                </a:lnTo>
                <a:cubicBezTo>
                  <a:pt x="1619672" y="3154285"/>
                  <a:pt x="1625563" y="3152430"/>
                  <a:pt x="1631577" y="3151094"/>
                </a:cubicBezTo>
                <a:cubicBezTo>
                  <a:pt x="1639014" y="3149441"/>
                  <a:pt x="1646518" y="3148105"/>
                  <a:pt x="1653989" y="3146611"/>
                </a:cubicBezTo>
                <a:cubicBezTo>
                  <a:pt x="1659965" y="3143623"/>
                  <a:pt x="1666481" y="3141531"/>
                  <a:pt x="1671918" y="3137647"/>
                </a:cubicBezTo>
                <a:cubicBezTo>
                  <a:pt x="1687181" y="3126745"/>
                  <a:pt x="1691712" y="3112199"/>
                  <a:pt x="1703295" y="3097306"/>
                </a:cubicBezTo>
                <a:cubicBezTo>
                  <a:pt x="1717624" y="3078883"/>
                  <a:pt x="1748118" y="3043517"/>
                  <a:pt x="1748118" y="3043517"/>
                </a:cubicBezTo>
                <a:cubicBezTo>
                  <a:pt x="1752600" y="3030070"/>
                  <a:pt x="1756113" y="3016260"/>
                  <a:pt x="1761565" y="3003176"/>
                </a:cubicBezTo>
                <a:cubicBezTo>
                  <a:pt x="1763613" y="2998261"/>
                  <a:pt x="1782636" y="2973588"/>
                  <a:pt x="1783977" y="2971800"/>
                </a:cubicBezTo>
                <a:cubicBezTo>
                  <a:pt x="1805772" y="2873725"/>
                  <a:pt x="1778782" y="2986312"/>
                  <a:pt x="1806389" y="2895600"/>
                </a:cubicBezTo>
                <a:cubicBezTo>
                  <a:pt x="1806913" y="2893878"/>
                  <a:pt x="1825065" y="2819959"/>
                  <a:pt x="1833283" y="2801470"/>
                </a:cubicBezTo>
                <a:cubicBezTo>
                  <a:pt x="1835471" y="2796547"/>
                  <a:pt x="1839260" y="2792505"/>
                  <a:pt x="1842248" y="2788023"/>
                </a:cubicBezTo>
                <a:cubicBezTo>
                  <a:pt x="1870350" y="2703718"/>
                  <a:pt x="1855238" y="2761849"/>
                  <a:pt x="1860177" y="2608729"/>
                </a:cubicBezTo>
                <a:cubicBezTo>
                  <a:pt x="1857189" y="2554941"/>
                  <a:pt x="1852558" y="2501218"/>
                  <a:pt x="1851212" y="2447364"/>
                </a:cubicBezTo>
                <a:cubicBezTo>
                  <a:pt x="1851058" y="2441206"/>
                  <a:pt x="1855695" y="2435595"/>
                  <a:pt x="1855695" y="2429435"/>
                </a:cubicBezTo>
                <a:cubicBezTo>
                  <a:pt x="1855695" y="2417747"/>
                  <a:pt x="1853333" y="2379808"/>
                  <a:pt x="1846730" y="2362200"/>
                </a:cubicBezTo>
                <a:cubicBezTo>
                  <a:pt x="1844384" y="2355943"/>
                  <a:pt x="1840753" y="2350247"/>
                  <a:pt x="1837765" y="2344270"/>
                </a:cubicBezTo>
                <a:cubicBezTo>
                  <a:pt x="1829253" y="2276170"/>
                  <a:pt x="1843067" y="2335884"/>
                  <a:pt x="1815353" y="2286000"/>
                </a:cubicBezTo>
                <a:cubicBezTo>
                  <a:pt x="1812361" y="2280615"/>
                  <a:pt x="1812256" y="2274073"/>
                  <a:pt x="1810871" y="2268070"/>
                </a:cubicBezTo>
                <a:cubicBezTo>
                  <a:pt x="1807774" y="2254648"/>
                  <a:pt x="1805003" y="2241151"/>
                  <a:pt x="1801906" y="2227729"/>
                </a:cubicBezTo>
                <a:cubicBezTo>
                  <a:pt x="1800521" y="2221727"/>
                  <a:pt x="1800480" y="2215149"/>
                  <a:pt x="1797424" y="2209800"/>
                </a:cubicBezTo>
                <a:cubicBezTo>
                  <a:pt x="1794279" y="2204296"/>
                  <a:pt x="1787780" y="2201424"/>
                  <a:pt x="1783977" y="2196353"/>
                </a:cubicBezTo>
                <a:cubicBezTo>
                  <a:pt x="1778750" y="2189383"/>
                  <a:pt x="1775012" y="2181412"/>
                  <a:pt x="1770530" y="2173941"/>
                </a:cubicBezTo>
                <a:cubicBezTo>
                  <a:pt x="1769036" y="2164976"/>
                  <a:pt x="1769891" y="2155283"/>
                  <a:pt x="1766048" y="2147047"/>
                </a:cubicBezTo>
                <a:cubicBezTo>
                  <a:pt x="1745166" y="2102300"/>
                  <a:pt x="1742507" y="2108383"/>
                  <a:pt x="1703295" y="2088776"/>
                </a:cubicBezTo>
                <a:cubicBezTo>
                  <a:pt x="1701530" y="2081715"/>
                  <a:pt x="1690776" y="2028405"/>
                  <a:pt x="1680883" y="2012576"/>
                </a:cubicBezTo>
                <a:cubicBezTo>
                  <a:pt x="1677523" y="2007201"/>
                  <a:pt x="1671121" y="2004287"/>
                  <a:pt x="1667436" y="1999129"/>
                </a:cubicBezTo>
                <a:cubicBezTo>
                  <a:pt x="1663552" y="1993692"/>
                  <a:pt x="1663196" y="1985925"/>
                  <a:pt x="1658471" y="1981200"/>
                </a:cubicBezTo>
                <a:cubicBezTo>
                  <a:pt x="1652310" y="1975040"/>
                  <a:pt x="1643530" y="1972235"/>
                  <a:pt x="1636059" y="1967753"/>
                </a:cubicBezTo>
                <a:cubicBezTo>
                  <a:pt x="1621118" y="1922929"/>
                  <a:pt x="1636059" y="1931893"/>
                  <a:pt x="1609165" y="1922929"/>
                </a:cubicBezTo>
                <a:cubicBezTo>
                  <a:pt x="1542567" y="1875360"/>
                  <a:pt x="1570798" y="1886236"/>
                  <a:pt x="1532965" y="1873623"/>
                </a:cubicBezTo>
                <a:cubicBezTo>
                  <a:pt x="1524000" y="1866152"/>
                  <a:pt x="1515781" y="1857684"/>
                  <a:pt x="1506071" y="1851211"/>
                </a:cubicBezTo>
                <a:cubicBezTo>
                  <a:pt x="1502140" y="1848590"/>
                  <a:pt x="1495965" y="1850070"/>
                  <a:pt x="1492624" y="1846729"/>
                </a:cubicBezTo>
                <a:cubicBezTo>
                  <a:pt x="1489283" y="1843388"/>
                  <a:pt x="1492582" y="1834897"/>
                  <a:pt x="1488142" y="1833282"/>
                </a:cubicBezTo>
                <a:cubicBezTo>
                  <a:pt x="1474030" y="1828151"/>
                  <a:pt x="1458259" y="1830294"/>
                  <a:pt x="1443318" y="1828800"/>
                </a:cubicBezTo>
                <a:cubicBezTo>
                  <a:pt x="1435847" y="1825812"/>
                  <a:pt x="1427601" y="1824298"/>
                  <a:pt x="1420906" y="1819835"/>
                </a:cubicBezTo>
                <a:cubicBezTo>
                  <a:pt x="1381666" y="1793675"/>
                  <a:pt x="1429291" y="1803759"/>
                  <a:pt x="1367118" y="1783976"/>
                </a:cubicBezTo>
                <a:cubicBezTo>
                  <a:pt x="1326557" y="1771070"/>
                  <a:pt x="1299769" y="1770069"/>
                  <a:pt x="1259542" y="1766047"/>
                </a:cubicBezTo>
                <a:cubicBezTo>
                  <a:pt x="1243107" y="1760070"/>
                  <a:pt x="1225478" y="1756691"/>
                  <a:pt x="1210236" y="1748117"/>
                </a:cubicBezTo>
                <a:cubicBezTo>
                  <a:pt x="1148220" y="1713233"/>
                  <a:pt x="1248949" y="1709612"/>
                  <a:pt x="1116106" y="1676400"/>
                </a:cubicBezTo>
                <a:cubicBezTo>
                  <a:pt x="1092200" y="1670423"/>
                  <a:pt x="1068695" y="1662521"/>
                  <a:pt x="1044389" y="1658470"/>
                </a:cubicBezTo>
                <a:cubicBezTo>
                  <a:pt x="978718" y="1647526"/>
                  <a:pt x="1008637" y="1651761"/>
                  <a:pt x="954742" y="1645023"/>
                </a:cubicBezTo>
                <a:cubicBezTo>
                  <a:pt x="944283" y="1636058"/>
                  <a:pt x="934952" y="1625578"/>
                  <a:pt x="923365" y="1618129"/>
                </a:cubicBezTo>
                <a:cubicBezTo>
                  <a:pt x="913793" y="1611976"/>
                  <a:pt x="902166" y="1609771"/>
                  <a:pt x="891989" y="1604682"/>
                </a:cubicBezTo>
                <a:cubicBezTo>
                  <a:pt x="887171" y="1602273"/>
                  <a:pt x="883195" y="1598431"/>
                  <a:pt x="878542" y="1595717"/>
                </a:cubicBezTo>
                <a:cubicBezTo>
                  <a:pt x="816022" y="1559248"/>
                  <a:pt x="859861" y="1588778"/>
                  <a:pt x="806824" y="1550894"/>
                </a:cubicBezTo>
                <a:cubicBezTo>
                  <a:pt x="802877" y="1539053"/>
                  <a:pt x="795973" y="1514407"/>
                  <a:pt x="784412" y="1510553"/>
                </a:cubicBezTo>
                <a:lnTo>
                  <a:pt x="770965" y="1506070"/>
                </a:lnTo>
                <a:cubicBezTo>
                  <a:pt x="734202" y="1469307"/>
                  <a:pt x="754092" y="1477595"/>
                  <a:pt x="717177" y="1470211"/>
                </a:cubicBezTo>
                <a:cubicBezTo>
                  <a:pt x="712695" y="1467223"/>
                  <a:pt x="707539" y="1465056"/>
                  <a:pt x="703730" y="1461247"/>
                </a:cubicBezTo>
                <a:cubicBezTo>
                  <a:pt x="691352" y="1448869"/>
                  <a:pt x="698453" y="1444145"/>
                  <a:pt x="681318" y="1434353"/>
                </a:cubicBezTo>
                <a:cubicBezTo>
                  <a:pt x="675969" y="1431297"/>
                  <a:pt x="669365" y="1431364"/>
                  <a:pt x="663389" y="1429870"/>
                </a:cubicBezTo>
                <a:cubicBezTo>
                  <a:pt x="651621" y="1406336"/>
                  <a:pt x="649230" y="1395896"/>
                  <a:pt x="618565" y="1380564"/>
                </a:cubicBezTo>
                <a:cubicBezTo>
                  <a:pt x="607791" y="1375177"/>
                  <a:pt x="594659" y="1377576"/>
                  <a:pt x="582706" y="1376082"/>
                </a:cubicBezTo>
                <a:cubicBezTo>
                  <a:pt x="578224" y="1370106"/>
                  <a:pt x="573218" y="1364488"/>
                  <a:pt x="569259" y="1358153"/>
                </a:cubicBezTo>
                <a:cubicBezTo>
                  <a:pt x="565718" y="1352487"/>
                  <a:pt x="565020" y="1344948"/>
                  <a:pt x="560295" y="1340223"/>
                </a:cubicBezTo>
                <a:cubicBezTo>
                  <a:pt x="556954" y="1336882"/>
                  <a:pt x="551330" y="1337235"/>
                  <a:pt x="546848" y="1335741"/>
                </a:cubicBezTo>
                <a:cubicBezTo>
                  <a:pt x="542365" y="1328270"/>
                  <a:pt x="537296" y="1321122"/>
                  <a:pt x="533400" y="1313329"/>
                </a:cubicBezTo>
                <a:cubicBezTo>
                  <a:pt x="528311" y="1303152"/>
                  <a:pt x="526780" y="1291056"/>
                  <a:pt x="519953" y="1281953"/>
                </a:cubicBezTo>
                <a:cubicBezTo>
                  <a:pt x="517118" y="1278173"/>
                  <a:pt x="510988" y="1278964"/>
                  <a:pt x="506506" y="1277470"/>
                </a:cubicBezTo>
                <a:cubicBezTo>
                  <a:pt x="475416" y="1246380"/>
                  <a:pt x="513436" y="1285390"/>
                  <a:pt x="475130" y="1241611"/>
                </a:cubicBezTo>
                <a:cubicBezTo>
                  <a:pt x="470956" y="1236840"/>
                  <a:pt x="467353" y="1230999"/>
                  <a:pt x="461683" y="1228164"/>
                </a:cubicBezTo>
                <a:cubicBezTo>
                  <a:pt x="454869" y="1224757"/>
                  <a:pt x="446742" y="1225176"/>
                  <a:pt x="439271" y="1223682"/>
                </a:cubicBezTo>
                <a:cubicBezTo>
                  <a:pt x="412076" y="1182889"/>
                  <a:pt x="430979" y="1201606"/>
                  <a:pt x="376518" y="1174376"/>
                </a:cubicBezTo>
                <a:lnTo>
                  <a:pt x="376518" y="1174376"/>
                </a:lnTo>
                <a:cubicBezTo>
                  <a:pt x="372036" y="1169894"/>
                  <a:pt x="367941" y="1164987"/>
                  <a:pt x="363071" y="1160929"/>
                </a:cubicBezTo>
                <a:cubicBezTo>
                  <a:pt x="347801" y="1148204"/>
                  <a:pt x="347842" y="1154664"/>
                  <a:pt x="331695" y="1138517"/>
                </a:cubicBezTo>
                <a:cubicBezTo>
                  <a:pt x="306355" y="1113177"/>
                  <a:pt x="343262" y="1135335"/>
                  <a:pt x="304800" y="1116106"/>
                </a:cubicBezTo>
                <a:cubicBezTo>
                  <a:pt x="301812" y="1108635"/>
                  <a:pt x="301525" y="1099384"/>
                  <a:pt x="295836" y="1093694"/>
                </a:cubicBezTo>
                <a:cubicBezTo>
                  <a:pt x="291480" y="1089338"/>
                  <a:pt x="283569" y="1091638"/>
                  <a:pt x="277906" y="1089211"/>
                </a:cubicBezTo>
                <a:cubicBezTo>
                  <a:pt x="272067" y="1086709"/>
                  <a:pt x="249598" y="1068772"/>
                  <a:pt x="246530" y="1066800"/>
                </a:cubicBezTo>
                <a:cubicBezTo>
                  <a:pt x="231873" y="1057378"/>
                  <a:pt x="216482" y="1049141"/>
                  <a:pt x="201706" y="1039906"/>
                </a:cubicBezTo>
                <a:cubicBezTo>
                  <a:pt x="192569" y="1034196"/>
                  <a:pt x="183777" y="1027953"/>
                  <a:pt x="174812" y="1021976"/>
                </a:cubicBezTo>
                <a:lnTo>
                  <a:pt x="161365" y="1013011"/>
                </a:lnTo>
                <a:cubicBezTo>
                  <a:pt x="151852" y="984469"/>
                  <a:pt x="165487" y="1012771"/>
                  <a:pt x="138953" y="995082"/>
                </a:cubicBezTo>
                <a:cubicBezTo>
                  <a:pt x="134471" y="992094"/>
                  <a:pt x="134043" y="985182"/>
                  <a:pt x="129989" y="981635"/>
                </a:cubicBezTo>
                <a:cubicBezTo>
                  <a:pt x="121881" y="974540"/>
                  <a:pt x="112060" y="969682"/>
                  <a:pt x="103095" y="963706"/>
                </a:cubicBezTo>
                <a:cubicBezTo>
                  <a:pt x="98613" y="956235"/>
                  <a:pt x="91761" y="949746"/>
                  <a:pt x="89648" y="941294"/>
                </a:cubicBezTo>
                <a:cubicBezTo>
                  <a:pt x="85645" y="925284"/>
                  <a:pt x="93730" y="906095"/>
                  <a:pt x="85165" y="891988"/>
                </a:cubicBezTo>
                <a:cubicBezTo>
                  <a:pt x="67063" y="862173"/>
                  <a:pt x="37354" y="841188"/>
                  <a:pt x="13448" y="815788"/>
                </a:cubicBezTo>
                <a:cubicBezTo>
                  <a:pt x="11954" y="808317"/>
                  <a:pt x="11640" y="800510"/>
                  <a:pt x="8965" y="793376"/>
                </a:cubicBezTo>
                <a:cubicBezTo>
                  <a:pt x="7073" y="788332"/>
                  <a:pt x="0" y="785316"/>
                  <a:pt x="0" y="779929"/>
                </a:cubicBezTo>
                <a:cubicBezTo>
                  <a:pt x="0" y="735006"/>
                  <a:pt x="5016" y="690208"/>
                  <a:pt x="8965" y="645459"/>
                </a:cubicBezTo>
                <a:cubicBezTo>
                  <a:pt x="9507" y="639322"/>
                  <a:pt x="11021" y="633192"/>
                  <a:pt x="13448" y="627529"/>
                </a:cubicBezTo>
                <a:cubicBezTo>
                  <a:pt x="15570" y="622578"/>
                  <a:pt x="19424" y="618564"/>
                  <a:pt x="22412" y="614082"/>
                </a:cubicBezTo>
                <a:cubicBezTo>
                  <a:pt x="23906" y="597647"/>
                  <a:pt x="23854" y="580996"/>
                  <a:pt x="26895" y="564776"/>
                </a:cubicBezTo>
                <a:cubicBezTo>
                  <a:pt x="28378" y="556868"/>
                  <a:pt x="34281" y="550254"/>
                  <a:pt x="35859" y="542364"/>
                </a:cubicBezTo>
                <a:cubicBezTo>
                  <a:pt x="55908" y="442117"/>
                  <a:pt x="19108" y="555936"/>
                  <a:pt x="58271" y="448235"/>
                </a:cubicBezTo>
                <a:cubicBezTo>
                  <a:pt x="59765" y="439270"/>
                  <a:pt x="59378" y="429779"/>
                  <a:pt x="62753" y="421341"/>
                </a:cubicBezTo>
                <a:cubicBezTo>
                  <a:pt x="66587" y="411755"/>
                  <a:pt x="82301" y="397310"/>
                  <a:pt x="89648" y="389964"/>
                </a:cubicBezTo>
                <a:cubicBezTo>
                  <a:pt x="99270" y="322605"/>
                  <a:pt x="87519" y="394707"/>
                  <a:pt x="103095" y="327211"/>
                </a:cubicBezTo>
                <a:cubicBezTo>
                  <a:pt x="115711" y="272539"/>
                  <a:pt x="93521" y="325402"/>
                  <a:pt x="129989" y="242047"/>
                </a:cubicBezTo>
                <a:cubicBezTo>
                  <a:pt x="132148" y="237112"/>
                  <a:pt x="135721" y="232910"/>
                  <a:pt x="138953" y="228600"/>
                </a:cubicBezTo>
                <a:cubicBezTo>
                  <a:pt x="183550" y="169138"/>
                  <a:pt x="157746" y="207136"/>
                  <a:pt x="179295" y="174811"/>
                </a:cubicBezTo>
                <a:cubicBezTo>
                  <a:pt x="180789" y="170329"/>
                  <a:pt x="180436" y="164705"/>
                  <a:pt x="183777" y="161364"/>
                </a:cubicBezTo>
                <a:cubicBezTo>
                  <a:pt x="203901" y="141240"/>
                  <a:pt x="208510" y="141168"/>
                  <a:pt x="228600" y="134470"/>
                </a:cubicBezTo>
                <a:cubicBezTo>
                  <a:pt x="239059" y="125505"/>
                  <a:pt x="249145" y="116087"/>
                  <a:pt x="259977" y="107576"/>
                </a:cubicBezTo>
                <a:cubicBezTo>
                  <a:pt x="270083" y="99635"/>
                  <a:pt x="281317" y="93193"/>
                  <a:pt x="291353" y="85164"/>
                </a:cubicBezTo>
                <a:cubicBezTo>
                  <a:pt x="296303" y="81204"/>
                  <a:pt x="299987" y="75842"/>
                  <a:pt x="304800" y="71717"/>
                </a:cubicBezTo>
                <a:cubicBezTo>
                  <a:pt x="310472" y="66855"/>
                  <a:pt x="317058" y="63132"/>
                  <a:pt x="322730" y="58270"/>
                </a:cubicBezTo>
                <a:cubicBezTo>
                  <a:pt x="327543" y="54145"/>
                  <a:pt x="332119" y="49693"/>
                  <a:pt x="336177" y="44823"/>
                </a:cubicBezTo>
                <a:cubicBezTo>
                  <a:pt x="339626" y="40684"/>
                  <a:pt x="340935" y="34741"/>
                  <a:pt x="345142" y="31376"/>
                </a:cubicBezTo>
                <a:cubicBezTo>
                  <a:pt x="348831" y="28425"/>
                  <a:pt x="354107" y="28388"/>
                  <a:pt x="358589" y="26894"/>
                </a:cubicBezTo>
                <a:cubicBezTo>
                  <a:pt x="363071" y="22412"/>
                  <a:pt x="366495" y="16526"/>
                  <a:pt x="372036" y="13447"/>
                </a:cubicBezTo>
                <a:cubicBezTo>
                  <a:pt x="384834" y="6337"/>
                  <a:pt x="406856" y="2897"/>
                  <a:pt x="421342" y="0"/>
                </a:cubicBezTo>
                <a:cubicBezTo>
                  <a:pt x="470648" y="2988"/>
                  <a:pt x="520024" y="4972"/>
                  <a:pt x="569259" y="8964"/>
                </a:cubicBezTo>
                <a:cubicBezTo>
                  <a:pt x="583591" y="10126"/>
                  <a:pt x="595412" y="15975"/>
                  <a:pt x="605118" y="26894"/>
                </a:cubicBezTo>
                <a:cubicBezTo>
                  <a:pt x="612276" y="34947"/>
                  <a:pt x="623048" y="53788"/>
                  <a:pt x="623048" y="53788"/>
                </a:cubicBezTo>
                <a:cubicBezTo>
                  <a:pt x="632013" y="86659"/>
                  <a:pt x="638401" y="120343"/>
                  <a:pt x="649942" y="152400"/>
                </a:cubicBezTo>
                <a:cubicBezTo>
                  <a:pt x="652089" y="158364"/>
                  <a:pt x="660554" y="160177"/>
                  <a:pt x="663389" y="165847"/>
                </a:cubicBezTo>
                <a:cubicBezTo>
                  <a:pt x="666796" y="172661"/>
                  <a:pt x="665682" y="180962"/>
                  <a:pt x="667871" y="188259"/>
                </a:cubicBezTo>
                <a:cubicBezTo>
                  <a:pt x="673970" y="208589"/>
                  <a:pt x="679303" y="214782"/>
                  <a:pt x="690283" y="233082"/>
                </a:cubicBezTo>
                <a:cubicBezTo>
                  <a:pt x="688789" y="252506"/>
                  <a:pt x="689003" y="272137"/>
                  <a:pt x="685800" y="291353"/>
                </a:cubicBezTo>
                <a:cubicBezTo>
                  <a:pt x="684477" y="299289"/>
                  <a:pt x="680005" y="306369"/>
                  <a:pt x="676836" y="313764"/>
                </a:cubicBezTo>
                <a:cubicBezTo>
                  <a:pt x="671039" y="327290"/>
                  <a:pt x="664883" y="340659"/>
                  <a:pt x="658906" y="354106"/>
                </a:cubicBezTo>
                <a:cubicBezTo>
                  <a:pt x="653670" y="390763"/>
                  <a:pt x="655834" y="383298"/>
                  <a:pt x="645459" y="421341"/>
                </a:cubicBezTo>
                <a:cubicBezTo>
                  <a:pt x="639052" y="444835"/>
                  <a:pt x="642093" y="424725"/>
                  <a:pt x="636495" y="452717"/>
                </a:cubicBezTo>
                <a:cubicBezTo>
                  <a:pt x="625421" y="508087"/>
                  <a:pt x="641798" y="492510"/>
                  <a:pt x="614083" y="510988"/>
                </a:cubicBezTo>
                <a:cubicBezTo>
                  <a:pt x="612589" y="528917"/>
                  <a:pt x="612916" y="547093"/>
                  <a:pt x="609600" y="564776"/>
                </a:cubicBezTo>
                <a:cubicBezTo>
                  <a:pt x="608369" y="571344"/>
                  <a:pt x="603268" y="576564"/>
                  <a:pt x="600636" y="582706"/>
                </a:cubicBezTo>
                <a:cubicBezTo>
                  <a:pt x="598775" y="587049"/>
                  <a:pt x="597126" y="591529"/>
                  <a:pt x="596153" y="596153"/>
                </a:cubicBezTo>
                <a:cubicBezTo>
                  <a:pt x="591142" y="619953"/>
                  <a:pt x="582706" y="667870"/>
                  <a:pt x="582706" y="667870"/>
                </a:cubicBezTo>
                <a:cubicBezTo>
                  <a:pt x="588877" y="741919"/>
                  <a:pt x="599371" y="781655"/>
                  <a:pt x="582706" y="851647"/>
                </a:cubicBezTo>
                <a:cubicBezTo>
                  <a:pt x="580976" y="858914"/>
                  <a:pt x="573741" y="863600"/>
                  <a:pt x="569259" y="869576"/>
                </a:cubicBezTo>
                <a:cubicBezTo>
                  <a:pt x="567765" y="883023"/>
                  <a:pt x="566834" y="896545"/>
                  <a:pt x="564777" y="909917"/>
                </a:cubicBezTo>
                <a:cubicBezTo>
                  <a:pt x="559734" y="942697"/>
                  <a:pt x="548679" y="929314"/>
                  <a:pt x="564777" y="981635"/>
                </a:cubicBezTo>
                <a:cubicBezTo>
                  <a:pt x="566166" y="986151"/>
                  <a:pt x="573530" y="985575"/>
                  <a:pt x="578224" y="986117"/>
                </a:cubicBezTo>
                <a:cubicBezTo>
                  <a:pt x="612491" y="990071"/>
                  <a:pt x="646953" y="992094"/>
                  <a:pt x="681318" y="995082"/>
                </a:cubicBezTo>
                <a:cubicBezTo>
                  <a:pt x="690283" y="998070"/>
                  <a:pt x="698783" y="1003418"/>
                  <a:pt x="708212" y="1004047"/>
                </a:cubicBezTo>
                <a:cubicBezTo>
                  <a:pt x="733230" y="1005715"/>
                  <a:pt x="742708" y="1001512"/>
                  <a:pt x="762000" y="995082"/>
                </a:cubicBezTo>
                <a:cubicBezTo>
                  <a:pt x="767977" y="990600"/>
                  <a:pt x="773399" y="985263"/>
                  <a:pt x="779930" y="981635"/>
                </a:cubicBezTo>
                <a:cubicBezTo>
                  <a:pt x="801164" y="969839"/>
                  <a:pt x="817449" y="969870"/>
                  <a:pt x="842683" y="968188"/>
                </a:cubicBezTo>
                <a:cubicBezTo>
                  <a:pt x="874025" y="966099"/>
                  <a:pt x="905436" y="965200"/>
                  <a:pt x="936812" y="963706"/>
                </a:cubicBezTo>
                <a:cubicBezTo>
                  <a:pt x="950259" y="962212"/>
                  <a:pt x="963983" y="962322"/>
                  <a:pt x="977153" y="959223"/>
                </a:cubicBezTo>
                <a:cubicBezTo>
                  <a:pt x="989579" y="956299"/>
                  <a:pt x="1001390" y="951059"/>
                  <a:pt x="1013012" y="945776"/>
                </a:cubicBezTo>
                <a:cubicBezTo>
                  <a:pt x="1017916" y="943547"/>
                  <a:pt x="1021140" y="937662"/>
                  <a:pt x="1026459" y="936811"/>
                </a:cubicBezTo>
                <a:cubicBezTo>
                  <a:pt x="1059051" y="931596"/>
                  <a:pt x="1092200" y="930835"/>
                  <a:pt x="1125071" y="927847"/>
                </a:cubicBezTo>
                <a:cubicBezTo>
                  <a:pt x="1144495" y="929341"/>
                  <a:pt x="1164076" y="929439"/>
                  <a:pt x="1183342" y="932329"/>
                </a:cubicBezTo>
                <a:cubicBezTo>
                  <a:pt x="1194099" y="933943"/>
                  <a:pt x="1203885" y="940309"/>
                  <a:pt x="1214718" y="941294"/>
                </a:cubicBezTo>
                <a:cubicBezTo>
                  <a:pt x="1220853" y="941852"/>
                  <a:pt x="1226634" y="938147"/>
                  <a:pt x="1232648" y="936811"/>
                </a:cubicBezTo>
                <a:cubicBezTo>
                  <a:pt x="1240085" y="935158"/>
                  <a:pt x="1247553" y="933634"/>
                  <a:pt x="1255059" y="932329"/>
                </a:cubicBezTo>
                <a:lnTo>
                  <a:pt x="1335742" y="918882"/>
                </a:lnTo>
                <a:cubicBezTo>
                  <a:pt x="1340224" y="915894"/>
                  <a:pt x="1343824" y="910405"/>
                  <a:pt x="1349189" y="909917"/>
                </a:cubicBezTo>
                <a:cubicBezTo>
                  <a:pt x="1352724" y="909596"/>
                  <a:pt x="1410667" y="918060"/>
                  <a:pt x="1416424" y="918882"/>
                </a:cubicBezTo>
                <a:cubicBezTo>
                  <a:pt x="1420906" y="923364"/>
                  <a:pt x="1423776" y="930587"/>
                  <a:pt x="1429871" y="932329"/>
                </a:cubicBezTo>
                <a:cubicBezTo>
                  <a:pt x="1435794" y="934021"/>
                  <a:pt x="1441786" y="929183"/>
                  <a:pt x="1447800" y="927847"/>
                </a:cubicBezTo>
                <a:cubicBezTo>
                  <a:pt x="1455237" y="926194"/>
                  <a:pt x="1462644" y="924237"/>
                  <a:pt x="1470212" y="923364"/>
                </a:cubicBezTo>
                <a:cubicBezTo>
                  <a:pt x="1501523" y="919751"/>
                  <a:pt x="1533003" y="917758"/>
                  <a:pt x="1564342" y="914400"/>
                </a:cubicBezTo>
                <a:cubicBezTo>
                  <a:pt x="1574847" y="913274"/>
                  <a:pt x="1585206" y="910968"/>
                  <a:pt x="1595718" y="909917"/>
                </a:cubicBezTo>
                <a:cubicBezTo>
                  <a:pt x="1615102" y="907978"/>
                  <a:pt x="1634565" y="906929"/>
                  <a:pt x="1653989" y="905435"/>
                </a:cubicBezTo>
                <a:cubicBezTo>
                  <a:pt x="1664448" y="902447"/>
                  <a:pt x="1674766" y="898916"/>
                  <a:pt x="1685365" y="896470"/>
                </a:cubicBezTo>
                <a:cubicBezTo>
                  <a:pt x="1694221" y="894426"/>
                  <a:pt x="1703478" y="894330"/>
                  <a:pt x="1712259" y="891988"/>
                </a:cubicBezTo>
                <a:cubicBezTo>
                  <a:pt x="1725955" y="888336"/>
                  <a:pt x="1752600" y="878541"/>
                  <a:pt x="1752600" y="878541"/>
                </a:cubicBezTo>
                <a:cubicBezTo>
                  <a:pt x="1801906" y="881529"/>
                  <a:pt x="1851994" y="878263"/>
                  <a:pt x="1900518" y="887506"/>
                </a:cubicBezTo>
                <a:cubicBezTo>
                  <a:pt x="1916394" y="890530"/>
                  <a:pt x="1925180" y="910481"/>
                  <a:pt x="1940859" y="914400"/>
                </a:cubicBezTo>
                <a:cubicBezTo>
                  <a:pt x="1971174" y="921978"/>
                  <a:pt x="1953021" y="916719"/>
                  <a:pt x="1994648" y="932329"/>
                </a:cubicBezTo>
                <a:cubicBezTo>
                  <a:pt x="2002118" y="939800"/>
                  <a:pt x="2008607" y="948402"/>
                  <a:pt x="2017059" y="954741"/>
                </a:cubicBezTo>
                <a:cubicBezTo>
                  <a:pt x="2020839" y="957576"/>
                  <a:pt x="2026280" y="957110"/>
                  <a:pt x="2030506" y="959223"/>
                </a:cubicBezTo>
                <a:cubicBezTo>
                  <a:pt x="2035324" y="961632"/>
                  <a:pt x="2039814" y="964739"/>
                  <a:pt x="2043953" y="968188"/>
                </a:cubicBezTo>
                <a:cubicBezTo>
                  <a:pt x="2079931" y="998170"/>
                  <a:pt x="2026779" y="962963"/>
                  <a:pt x="2084295" y="999564"/>
                </a:cubicBezTo>
                <a:cubicBezTo>
                  <a:pt x="2091645" y="1004241"/>
                  <a:pt x="2098113" y="1011579"/>
                  <a:pt x="2106706" y="1013011"/>
                </a:cubicBezTo>
                <a:cubicBezTo>
                  <a:pt x="2138261" y="1018271"/>
                  <a:pt x="2124978" y="1014620"/>
                  <a:pt x="2147048" y="1021976"/>
                </a:cubicBezTo>
                <a:cubicBezTo>
                  <a:pt x="2151530" y="1033929"/>
                  <a:pt x="2153805" y="1046963"/>
                  <a:pt x="2160495" y="1057835"/>
                </a:cubicBezTo>
                <a:cubicBezTo>
                  <a:pt x="2180147" y="1089771"/>
                  <a:pt x="2201725" y="1083777"/>
                  <a:pt x="2236695" y="1098176"/>
                </a:cubicBezTo>
                <a:cubicBezTo>
                  <a:pt x="2244751" y="1101493"/>
                  <a:pt x="2251636" y="1107141"/>
                  <a:pt x="2259106" y="1111623"/>
                </a:cubicBezTo>
                <a:cubicBezTo>
                  <a:pt x="2262094" y="1116105"/>
                  <a:pt x="2264262" y="1121261"/>
                  <a:pt x="2268071" y="1125070"/>
                </a:cubicBezTo>
                <a:cubicBezTo>
                  <a:pt x="2273353" y="1130352"/>
                  <a:pt x="2281748" y="1132375"/>
                  <a:pt x="2286000" y="1138517"/>
                </a:cubicBezTo>
                <a:cubicBezTo>
                  <a:pt x="2295509" y="1152252"/>
                  <a:pt x="2298265" y="1170071"/>
                  <a:pt x="2308412" y="1183341"/>
                </a:cubicBezTo>
                <a:cubicBezTo>
                  <a:pt x="2318060" y="1195957"/>
                  <a:pt x="2331426" y="1205375"/>
                  <a:pt x="2344271" y="1214717"/>
                </a:cubicBezTo>
                <a:cubicBezTo>
                  <a:pt x="2407803" y="1260922"/>
                  <a:pt x="2302510" y="1170953"/>
                  <a:pt x="2371165" y="1228164"/>
                </a:cubicBezTo>
                <a:cubicBezTo>
                  <a:pt x="2376035" y="1232222"/>
                  <a:pt x="2378942" y="1238776"/>
                  <a:pt x="2384612" y="1241611"/>
                </a:cubicBezTo>
                <a:cubicBezTo>
                  <a:pt x="2391426" y="1245018"/>
                  <a:pt x="2399553" y="1244600"/>
                  <a:pt x="2407024" y="1246094"/>
                </a:cubicBezTo>
                <a:cubicBezTo>
                  <a:pt x="2411506" y="1249082"/>
                  <a:pt x="2416467" y="1251455"/>
                  <a:pt x="2420471" y="1255059"/>
                </a:cubicBezTo>
                <a:cubicBezTo>
                  <a:pt x="2431465" y="1264954"/>
                  <a:pt x="2439886" y="1277735"/>
                  <a:pt x="2451848" y="1286435"/>
                </a:cubicBezTo>
                <a:cubicBezTo>
                  <a:pt x="2456830" y="1290058"/>
                  <a:pt x="2463801" y="1289423"/>
                  <a:pt x="2469777" y="1290917"/>
                </a:cubicBezTo>
                <a:cubicBezTo>
                  <a:pt x="2474259" y="1298388"/>
                  <a:pt x="2478607" y="1305941"/>
                  <a:pt x="2483224" y="1313329"/>
                </a:cubicBezTo>
                <a:cubicBezTo>
                  <a:pt x="2486079" y="1317897"/>
                  <a:pt x="2487707" y="1323788"/>
                  <a:pt x="2492189" y="1326776"/>
                </a:cubicBezTo>
                <a:cubicBezTo>
                  <a:pt x="2497315" y="1330193"/>
                  <a:pt x="2504142" y="1329765"/>
                  <a:pt x="2510118" y="1331259"/>
                </a:cubicBezTo>
                <a:cubicBezTo>
                  <a:pt x="2511612" y="1335741"/>
                  <a:pt x="2511979" y="1340775"/>
                  <a:pt x="2514600" y="1344706"/>
                </a:cubicBezTo>
                <a:cubicBezTo>
                  <a:pt x="2518116" y="1349980"/>
                  <a:pt x="2523836" y="1353415"/>
                  <a:pt x="2528048" y="1358153"/>
                </a:cubicBezTo>
                <a:cubicBezTo>
                  <a:pt x="2535801" y="1366875"/>
                  <a:pt x="2542989" y="1376082"/>
                  <a:pt x="2550459" y="1385047"/>
                </a:cubicBezTo>
                <a:cubicBezTo>
                  <a:pt x="2562209" y="1420290"/>
                  <a:pt x="2542514" y="1372620"/>
                  <a:pt x="2577353" y="1407459"/>
                </a:cubicBezTo>
                <a:cubicBezTo>
                  <a:pt x="2581709" y="1411815"/>
                  <a:pt x="2579081" y="1419878"/>
                  <a:pt x="2581836" y="1425388"/>
                </a:cubicBezTo>
                <a:cubicBezTo>
                  <a:pt x="2585177" y="1432070"/>
                  <a:pt x="2590941" y="1437238"/>
                  <a:pt x="2595283" y="1443317"/>
                </a:cubicBezTo>
                <a:cubicBezTo>
                  <a:pt x="2598414" y="1447701"/>
                  <a:pt x="2600079" y="1453353"/>
                  <a:pt x="2604248" y="1456764"/>
                </a:cubicBezTo>
                <a:cubicBezTo>
                  <a:pt x="2616756" y="1466998"/>
                  <a:pt x="2633161" y="1472231"/>
                  <a:pt x="2644589" y="1483659"/>
                </a:cubicBezTo>
                <a:cubicBezTo>
                  <a:pt x="2650565" y="1489635"/>
                  <a:pt x="2655640" y="1496676"/>
                  <a:pt x="2662518" y="1501588"/>
                </a:cubicBezTo>
                <a:cubicBezTo>
                  <a:pt x="2666363" y="1504334"/>
                  <a:pt x="2671483" y="1504576"/>
                  <a:pt x="2675965" y="1506070"/>
                </a:cubicBezTo>
                <a:cubicBezTo>
                  <a:pt x="2684930" y="1515035"/>
                  <a:pt x="2693383" y="1524541"/>
                  <a:pt x="2702859" y="1532964"/>
                </a:cubicBezTo>
                <a:cubicBezTo>
                  <a:pt x="2711006" y="1540206"/>
                  <a:pt x="2724958" y="1546255"/>
                  <a:pt x="2734236" y="1550894"/>
                </a:cubicBezTo>
                <a:cubicBezTo>
                  <a:pt x="2737224" y="1555376"/>
                  <a:pt x="2738632" y="1561486"/>
                  <a:pt x="2743200" y="1564341"/>
                </a:cubicBezTo>
                <a:cubicBezTo>
                  <a:pt x="2751214" y="1569349"/>
                  <a:pt x="2770095" y="1573306"/>
                  <a:pt x="2770095" y="1573306"/>
                </a:cubicBezTo>
                <a:cubicBezTo>
                  <a:pt x="2774577" y="1579282"/>
                  <a:pt x="2779583" y="1584900"/>
                  <a:pt x="2783542" y="1591235"/>
                </a:cubicBezTo>
                <a:cubicBezTo>
                  <a:pt x="2787083" y="1596901"/>
                  <a:pt x="2786270" y="1606765"/>
                  <a:pt x="2792506" y="1609164"/>
                </a:cubicBezTo>
                <a:cubicBezTo>
                  <a:pt x="2807909" y="1615088"/>
                  <a:pt x="2825377" y="1612153"/>
                  <a:pt x="2841812" y="1613647"/>
                </a:cubicBezTo>
                <a:cubicBezTo>
                  <a:pt x="2880358" y="1639342"/>
                  <a:pt x="2831583" y="1608531"/>
                  <a:pt x="2868706" y="1627094"/>
                </a:cubicBezTo>
                <a:cubicBezTo>
                  <a:pt x="2899657" y="1642570"/>
                  <a:pt x="2862772" y="1631214"/>
                  <a:pt x="2900083" y="1640541"/>
                </a:cubicBezTo>
                <a:cubicBezTo>
                  <a:pt x="2906059" y="1643529"/>
                  <a:pt x="2911870" y="1646874"/>
                  <a:pt x="2918012" y="1649506"/>
                </a:cubicBezTo>
                <a:cubicBezTo>
                  <a:pt x="2922355" y="1651367"/>
                  <a:pt x="2927233" y="1651875"/>
                  <a:pt x="2931459" y="1653988"/>
                </a:cubicBezTo>
                <a:cubicBezTo>
                  <a:pt x="2936277" y="1656397"/>
                  <a:pt x="2939611" y="1661960"/>
                  <a:pt x="2944906" y="1662953"/>
                </a:cubicBezTo>
                <a:cubicBezTo>
                  <a:pt x="2964053" y="1666543"/>
                  <a:pt x="2983753" y="1665941"/>
                  <a:pt x="3003177" y="1667435"/>
                </a:cubicBezTo>
                <a:cubicBezTo>
                  <a:pt x="3024095" y="1676400"/>
                  <a:pt x="3043974" y="1688341"/>
                  <a:pt x="3065930" y="1694329"/>
                </a:cubicBezTo>
                <a:cubicBezTo>
                  <a:pt x="3082365" y="1698811"/>
                  <a:pt x="3098919" y="1702881"/>
                  <a:pt x="3115236" y="1707776"/>
                </a:cubicBezTo>
                <a:cubicBezTo>
                  <a:pt x="3128813" y="1711849"/>
                  <a:pt x="3141645" y="1718611"/>
                  <a:pt x="3155577" y="1721223"/>
                </a:cubicBezTo>
                <a:cubicBezTo>
                  <a:pt x="3179483" y="1725705"/>
                  <a:pt x="3203303" y="1730671"/>
                  <a:pt x="3227295" y="1734670"/>
                </a:cubicBezTo>
                <a:cubicBezTo>
                  <a:pt x="3257101" y="1739638"/>
                  <a:pt x="3316942" y="1748117"/>
                  <a:pt x="3316942" y="1748117"/>
                </a:cubicBezTo>
                <a:cubicBezTo>
                  <a:pt x="3345796" y="1767354"/>
                  <a:pt x="3314613" y="1749539"/>
                  <a:pt x="3370730" y="1761564"/>
                </a:cubicBezTo>
                <a:cubicBezTo>
                  <a:pt x="3378598" y="1763250"/>
                  <a:pt x="3385252" y="1768951"/>
                  <a:pt x="3393142" y="1770529"/>
                </a:cubicBezTo>
                <a:cubicBezTo>
                  <a:pt x="3407866" y="1773474"/>
                  <a:pt x="3423024" y="1773517"/>
                  <a:pt x="3437965" y="1775011"/>
                </a:cubicBezTo>
                <a:cubicBezTo>
                  <a:pt x="3473824" y="1772023"/>
                  <a:pt x="3509579" y="1767246"/>
                  <a:pt x="3545542" y="1766047"/>
                </a:cubicBezTo>
                <a:cubicBezTo>
                  <a:pt x="3554625" y="1765744"/>
                  <a:pt x="3563348" y="1770529"/>
                  <a:pt x="3572436" y="1770529"/>
                </a:cubicBezTo>
                <a:cubicBezTo>
                  <a:pt x="3584482" y="1770529"/>
                  <a:pt x="3596342" y="1767541"/>
                  <a:pt x="3608295" y="1766047"/>
                </a:cubicBezTo>
                <a:cubicBezTo>
                  <a:pt x="3612777" y="1764553"/>
                  <a:pt x="3618401" y="1764905"/>
                  <a:pt x="3621742" y="1761564"/>
                </a:cubicBezTo>
                <a:cubicBezTo>
                  <a:pt x="3640382" y="1742924"/>
                  <a:pt x="3630936" y="1743176"/>
                  <a:pt x="3639671" y="1725706"/>
                </a:cubicBezTo>
                <a:cubicBezTo>
                  <a:pt x="3642080" y="1720888"/>
                  <a:pt x="3645648" y="1716741"/>
                  <a:pt x="3648636" y="1712259"/>
                </a:cubicBezTo>
                <a:cubicBezTo>
                  <a:pt x="3651328" y="1701492"/>
                  <a:pt x="3652409" y="1688621"/>
                  <a:pt x="3662083" y="1680882"/>
                </a:cubicBezTo>
                <a:cubicBezTo>
                  <a:pt x="3665772" y="1677931"/>
                  <a:pt x="3671212" y="1678319"/>
                  <a:pt x="3675530" y="1676400"/>
                </a:cubicBezTo>
                <a:cubicBezTo>
                  <a:pt x="3702876" y="1664246"/>
                  <a:pt x="3711019" y="1657581"/>
                  <a:pt x="3738283" y="1640541"/>
                </a:cubicBezTo>
                <a:cubicBezTo>
                  <a:pt x="3748062" y="1611203"/>
                  <a:pt x="3734480" y="1639997"/>
                  <a:pt x="3756212" y="1622611"/>
                </a:cubicBezTo>
                <a:cubicBezTo>
                  <a:pt x="3760419" y="1619246"/>
                  <a:pt x="3762189" y="1613646"/>
                  <a:pt x="3765177" y="1609164"/>
                </a:cubicBezTo>
                <a:cubicBezTo>
                  <a:pt x="3770009" y="1565669"/>
                  <a:pt x="3773669" y="1554901"/>
                  <a:pt x="3765177" y="1506070"/>
                </a:cubicBezTo>
                <a:cubicBezTo>
                  <a:pt x="3760464" y="1478971"/>
                  <a:pt x="3745850" y="1453969"/>
                  <a:pt x="3733800" y="1429870"/>
                </a:cubicBezTo>
                <a:cubicBezTo>
                  <a:pt x="3730812" y="1401482"/>
                  <a:pt x="3725549" y="1373242"/>
                  <a:pt x="3724836" y="1344706"/>
                </a:cubicBezTo>
                <a:cubicBezTo>
                  <a:pt x="3724051" y="1313304"/>
                  <a:pt x="3726710" y="1281880"/>
                  <a:pt x="3729318" y="1250576"/>
                </a:cubicBezTo>
                <a:cubicBezTo>
                  <a:pt x="3729710" y="1245868"/>
                  <a:pt x="3731687" y="1241355"/>
                  <a:pt x="3733800" y="1237129"/>
                </a:cubicBezTo>
                <a:cubicBezTo>
                  <a:pt x="3736209" y="1232311"/>
                  <a:pt x="3739777" y="1228164"/>
                  <a:pt x="3742765" y="1223682"/>
                </a:cubicBezTo>
                <a:cubicBezTo>
                  <a:pt x="3734093" y="1171646"/>
                  <a:pt x="3735431" y="1191476"/>
                  <a:pt x="3742765" y="1107141"/>
                </a:cubicBezTo>
                <a:cubicBezTo>
                  <a:pt x="3743174" y="1102434"/>
                  <a:pt x="3744296" y="1097383"/>
                  <a:pt x="3747248" y="1093694"/>
                </a:cubicBezTo>
                <a:cubicBezTo>
                  <a:pt x="3761938" y="1075332"/>
                  <a:pt x="3760695" y="1092492"/>
                  <a:pt x="3760695" y="1080247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ED54-3EC8-43C4-8548-D11537C7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2022 - Ryan P.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033436-75BE-4772-81B1-B2135FBF5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14964"/>
            <a:ext cx="8305800" cy="524303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C2985-C597-4061-AF23-75A90253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2DB63-ECB3-47E5-AAD3-74B43C8C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19E07-5F7A-4277-8556-E604AC3E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2D216-ED7D-4260-9398-A52C235F747C}"/>
              </a:ext>
            </a:extLst>
          </p:cNvPr>
          <p:cNvSpPr txBox="1"/>
          <p:nvPr/>
        </p:nvSpPr>
        <p:spPr>
          <a:xfrm>
            <a:off x="1146709" y="939344"/>
            <a:ext cx="727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 </a:t>
            </a:r>
            <a:r>
              <a:rPr lang="en-US"/>
              <a:t>with Procreate: </a:t>
            </a:r>
            <a:r>
              <a:rPr lang="en-US" dirty="0"/>
              <a:t>https://procreate.art/</a:t>
            </a:r>
          </a:p>
        </p:txBody>
      </p:sp>
    </p:spTree>
    <p:extLst>
      <p:ext uri="{BB962C8B-B14F-4D97-AF65-F5344CB8AC3E}">
        <p14:creationId xmlns:p14="http://schemas.microsoft.com/office/powerpoint/2010/main" val="421755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/>
              <a:t>Can</a:t>
            </a:r>
          </a:p>
        </p:txBody>
      </p:sp>
      <p:pic>
        <p:nvPicPr>
          <p:cNvPr id="7" name="Content Placeholder 6" descr="Trie from René de la Briandais original paper on Tries.  The word CAN is highlighted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6966083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5029200" y="990600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2400" y="1371600"/>
            <a:ext cx="1143000" cy="914400"/>
            <a:chOff x="3962400" y="1371600"/>
            <a:chExt cx="1143000" cy="914400"/>
          </a:xfrm>
        </p:grpSpPr>
        <p:sp>
          <p:nvSpPr>
            <p:cNvPr id="8" name="Oval 7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4260224" y="1371600"/>
              <a:ext cx="845176" cy="495300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3352800" y="2133600"/>
            <a:ext cx="678824" cy="685800"/>
            <a:chOff x="3352800" y="2133600"/>
            <a:chExt cx="678824" cy="685800"/>
          </a:xfrm>
        </p:grpSpPr>
        <p:sp>
          <p:nvSpPr>
            <p:cNvPr id="23" name="Oval 22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>
              <a:off x="3673542" y="2133600"/>
              <a:ext cx="358082" cy="236444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528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/>
              <a:t>Candy</a:t>
            </a:r>
          </a:p>
        </p:txBody>
      </p:sp>
      <p:pic>
        <p:nvPicPr>
          <p:cNvPr id="7" name="Content Placeholder 6" descr="Trie from René de la Briandais original paper on Tries.  The word CANDY is highlighted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6966083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5029200" y="990600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2400" y="1371600"/>
            <a:ext cx="1143000" cy="914400"/>
            <a:chOff x="3962400" y="1371600"/>
            <a:chExt cx="1143000" cy="914400"/>
          </a:xfrm>
        </p:grpSpPr>
        <p:sp>
          <p:nvSpPr>
            <p:cNvPr id="8" name="Oval 7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4260224" y="1371600"/>
              <a:ext cx="845176" cy="495300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3352800" y="2133600"/>
            <a:ext cx="678824" cy="685800"/>
            <a:chOff x="3352800" y="2133600"/>
            <a:chExt cx="678824" cy="685800"/>
          </a:xfrm>
        </p:grpSpPr>
        <p:sp>
          <p:nvSpPr>
            <p:cNvPr id="23" name="Oval 22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>
              <a:off x="3673542" y="2133600"/>
              <a:ext cx="358082" cy="236444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3508688" y="2741285"/>
            <a:ext cx="381000" cy="695559"/>
            <a:chOff x="3352800" y="2123841"/>
            <a:chExt cx="381000" cy="695559"/>
          </a:xfrm>
        </p:grpSpPr>
        <p:sp>
          <p:nvSpPr>
            <p:cNvPr id="15" name="Oval 14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" name="Straight Connector 15"/>
            <p:cNvCxnSpPr>
              <a:stCxn id="23" idx="5"/>
            </p:cNvCxnSpPr>
            <p:nvPr/>
          </p:nvCxnSpPr>
          <p:spPr bwMode="auto">
            <a:xfrm>
              <a:off x="3522116" y="2123841"/>
              <a:ext cx="151426" cy="246203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543300" y="3358729"/>
            <a:ext cx="381000" cy="698921"/>
            <a:chOff x="3352800" y="2120479"/>
            <a:chExt cx="381000" cy="698921"/>
          </a:xfrm>
        </p:grpSpPr>
        <p:sp>
          <p:nvSpPr>
            <p:cNvPr id="19" name="Oval 18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1" name="Straight Connector 20"/>
            <p:cNvCxnSpPr>
              <a:stCxn id="15" idx="5"/>
            </p:cNvCxnSpPr>
            <p:nvPr/>
          </p:nvCxnSpPr>
          <p:spPr bwMode="auto">
            <a:xfrm>
              <a:off x="3643392" y="2120479"/>
              <a:ext cx="30150" cy="249565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26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/>
              <a:t>Fox</a:t>
            </a:r>
          </a:p>
        </p:txBody>
      </p:sp>
      <p:pic>
        <p:nvPicPr>
          <p:cNvPr id="7" name="Content Placeholder 6" descr="Trie from René de la Briandais original paper on Tries.  The word FOX is highlighted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6966083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5334000" y="932329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659204" y="1387614"/>
            <a:ext cx="1313096" cy="875974"/>
            <a:chOff x="3030304" y="1410026"/>
            <a:chExt cx="1313096" cy="875974"/>
          </a:xfrm>
        </p:grpSpPr>
        <p:sp>
          <p:nvSpPr>
            <p:cNvPr id="8" name="Oval 7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" name="Straight Connector 19"/>
            <p:cNvCxnSpPr>
              <a:stCxn id="3" idx="5"/>
            </p:cNvCxnSpPr>
            <p:nvPr/>
          </p:nvCxnSpPr>
          <p:spPr bwMode="auto">
            <a:xfrm>
              <a:off x="3030304" y="1410026"/>
              <a:ext cx="893996" cy="441186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6858000" y="2133600"/>
            <a:ext cx="578476" cy="685800"/>
            <a:chOff x="3155324" y="2133600"/>
            <a:chExt cx="578476" cy="685800"/>
          </a:xfrm>
        </p:grpSpPr>
        <p:sp>
          <p:nvSpPr>
            <p:cNvPr id="23" name="Oval 22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3155324" y="2133600"/>
              <a:ext cx="262217" cy="236444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02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“fast” in the dictionary represented by this Trie?</a:t>
            </a:r>
          </a:p>
          <a:p>
            <a:pPr marL="514350" indent="-514350"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AutoNum type="alphaUcPeriod"/>
            </a:pPr>
            <a:r>
              <a:rPr lang="en-US" dirty="0"/>
              <a:t>It depends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pic>
        <p:nvPicPr>
          <p:cNvPr id="7" name="Content Placeholder 6" descr="Trie from René de la Briandais original paper on Tries. 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19400" y="1456765"/>
            <a:ext cx="6180691" cy="48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7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“fist” in the dictionary represented by this Trie?</a:t>
            </a:r>
          </a:p>
          <a:p>
            <a:pPr marL="514350" indent="-514350"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AutoNum type="alphaUcPeriod"/>
            </a:pPr>
            <a:r>
              <a:rPr lang="en-US" dirty="0"/>
              <a:t>It depends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pic>
        <p:nvPicPr>
          <p:cNvPr id="7" name="Content Placeholder 6" descr="Trie from René de la Briandais original paper on Tries. 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0" y="1647265"/>
            <a:ext cx="6180691" cy="48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5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 descr="Another representation of a Tri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4864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838200"/>
            <a:ext cx="4038600" cy="5257800"/>
          </a:xfrm>
        </p:spPr>
        <p:txBody>
          <a:bodyPr/>
          <a:lstStyle/>
          <a:p>
            <a:r>
              <a:rPr lang="en-US" dirty="0"/>
              <a:t>Another example of a Trie</a:t>
            </a:r>
          </a:p>
          <a:p>
            <a:r>
              <a:rPr lang="en-US" dirty="0"/>
              <a:t>Each node stores:</a:t>
            </a:r>
          </a:p>
          <a:p>
            <a:pPr lvl="1"/>
            <a:r>
              <a:rPr lang="en-US" dirty="0"/>
              <a:t>A char</a:t>
            </a:r>
          </a:p>
          <a:p>
            <a:pPr lvl="1"/>
            <a:r>
              <a:rPr lang="en-US" dirty="0"/>
              <a:t>A boolean indicating if the string ending at that node is a word</a:t>
            </a:r>
          </a:p>
          <a:p>
            <a:pPr lvl="1"/>
            <a:r>
              <a:rPr lang="en-US" dirty="0"/>
              <a:t>A list of children</a:t>
            </a:r>
          </a:p>
        </p:txBody>
      </p:sp>
    </p:spTree>
    <p:extLst>
      <p:ext uri="{BB962C8B-B14F-4D97-AF65-F5344CB8AC3E}">
        <p14:creationId xmlns:p14="http://schemas.microsoft.com/office/powerpoint/2010/main" val="245780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r>
              <a:rPr lang="en-US" dirty="0"/>
              <a:t>Predictive Text and AutoComplete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 descr="Another representation of a Trie. The words, bee, been, and bees are highlighted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18" y="762000"/>
            <a:ext cx="46482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066800"/>
            <a:ext cx="5334000" cy="5486400"/>
          </a:xfrm>
        </p:spPr>
        <p:txBody>
          <a:bodyPr/>
          <a:lstStyle/>
          <a:p>
            <a:r>
              <a:rPr lang="en-US" dirty="0"/>
              <a:t>As characters are entered we descend the Trie</a:t>
            </a:r>
          </a:p>
          <a:p>
            <a:r>
              <a:rPr lang="en-US" dirty="0"/>
              <a:t>… and from the current node …</a:t>
            </a:r>
          </a:p>
          <a:p>
            <a:r>
              <a:rPr lang="en-US" dirty="0"/>
              <a:t>… </a:t>
            </a:r>
            <a:r>
              <a:rPr lang="en-US" dirty="0">
                <a:hlinkClick r:id="rId3"/>
              </a:rPr>
              <a:t>we can descend to terminators and leaves to see all possible words based on current prefix</a:t>
            </a:r>
            <a:endParaRPr lang="en-US" dirty="0"/>
          </a:p>
          <a:p>
            <a:r>
              <a:rPr lang="en-US" dirty="0"/>
              <a:t>b, e, e -&gt; bee, been, bees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510618" y="2209800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0" y="2743200"/>
            <a:ext cx="499666" cy="799774"/>
            <a:chOff x="3843734" y="1486226"/>
            <a:chExt cx="499666" cy="799774"/>
          </a:xfrm>
        </p:grpSpPr>
        <p:sp>
          <p:nvSpPr>
            <p:cNvPr id="10" name="Oval 9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843734" y="1486226"/>
              <a:ext cx="208196" cy="321772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7391400" y="3429000"/>
            <a:ext cx="499666" cy="799774"/>
            <a:chOff x="3843734" y="1486226"/>
            <a:chExt cx="499666" cy="799774"/>
          </a:xfrm>
        </p:grpSpPr>
        <p:sp>
          <p:nvSpPr>
            <p:cNvPr id="14" name="Oval 13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843734" y="1486226"/>
              <a:ext cx="208196" cy="321772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7510066" y="4228774"/>
            <a:ext cx="381000" cy="687715"/>
            <a:chOff x="3962400" y="1598285"/>
            <a:chExt cx="381000" cy="687715"/>
          </a:xfrm>
        </p:grpSpPr>
        <p:sp>
          <p:nvSpPr>
            <p:cNvPr id="17" name="Oval 16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8" name="Straight Connector 17"/>
            <p:cNvCxnSpPr>
              <a:endCxn id="17" idx="0"/>
            </p:cNvCxnSpPr>
            <p:nvPr/>
          </p:nvCxnSpPr>
          <p:spPr bwMode="auto">
            <a:xfrm>
              <a:off x="4083306" y="1598285"/>
              <a:ext cx="69594" cy="154315"/>
            </a:xfrm>
            <a:prstGeom prst="line">
              <a:avLst/>
            </a:prstGeom>
            <a:noFill/>
            <a:ln w="635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7835270" y="4150659"/>
            <a:ext cx="527622" cy="776710"/>
            <a:chOff x="3815778" y="1509290"/>
            <a:chExt cx="527622" cy="776710"/>
          </a:xfrm>
        </p:grpSpPr>
        <p:sp>
          <p:nvSpPr>
            <p:cNvPr id="21" name="Oval 20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2" name="Straight Connector 21"/>
            <p:cNvCxnSpPr>
              <a:stCxn id="14" idx="5"/>
              <a:endCxn id="21" idx="0"/>
            </p:cNvCxnSpPr>
            <p:nvPr/>
          </p:nvCxnSpPr>
          <p:spPr bwMode="auto">
            <a:xfrm>
              <a:off x="3815778" y="1509290"/>
              <a:ext cx="337122" cy="243310"/>
            </a:xfrm>
            <a:prstGeom prst="line">
              <a:avLst/>
            </a:prstGeom>
            <a:noFill/>
            <a:ln w="635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813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4343400" cy="5486400"/>
          </a:xfrm>
        </p:spPr>
        <p:txBody>
          <a:bodyPr/>
          <a:lstStyle/>
          <a:p>
            <a:r>
              <a:rPr lang="en-US" dirty="0"/>
              <a:t>Stores words and phrases.</a:t>
            </a:r>
          </a:p>
          <a:p>
            <a:pPr lvl="1"/>
            <a:r>
              <a:rPr lang="en-US" dirty="0"/>
              <a:t>other values possible, but typically Strings</a:t>
            </a:r>
          </a:p>
          <a:p>
            <a:r>
              <a:rPr lang="en-US" dirty="0"/>
              <a:t>The whole word or phrase is not actually stored in a</a:t>
            </a:r>
            <a:br>
              <a:rPr lang="en-US" dirty="0"/>
            </a:br>
            <a:r>
              <a:rPr lang="en-US" dirty="0"/>
              <a:t>single node.</a:t>
            </a:r>
          </a:p>
          <a:p>
            <a:r>
              <a:rPr lang="en-US" dirty="0"/>
              <a:t>… rather the path in the tree represents the word.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</a:t>
            </a:r>
          </a:p>
        </p:txBody>
      </p:sp>
      <p:pic>
        <p:nvPicPr>
          <p:cNvPr id="7" name="Picture 6" descr="Another representation of a Tri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29553"/>
            <a:ext cx="46482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2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pronounce “Trie”</a:t>
            </a:r>
          </a:p>
          <a:p>
            <a:pPr marL="514350" indent="-514350">
              <a:buAutoNum type="alphaUcPeriod"/>
            </a:pPr>
            <a:r>
              <a:rPr lang="en-US" dirty="0"/>
              <a:t>“tree”</a:t>
            </a:r>
          </a:p>
          <a:p>
            <a:pPr marL="514350" indent="-514350">
              <a:buFont typeface="Marlett" pitchFamily="2" charset="2"/>
              <a:buAutoNum type="alphaUcPeriod"/>
            </a:pPr>
            <a:r>
              <a:rPr lang="en-US" dirty="0"/>
              <a:t>“tri – </a:t>
            </a:r>
            <a:r>
              <a:rPr lang="en-US" dirty="0" err="1"/>
              <a:t>ee</a:t>
            </a:r>
            <a:r>
              <a:rPr lang="en-US" dirty="0"/>
              <a:t>”</a:t>
            </a:r>
          </a:p>
          <a:p>
            <a:pPr marL="514350" indent="-514350">
              <a:buAutoNum type="alphaUcPeriod"/>
            </a:pPr>
            <a:r>
              <a:rPr lang="en-US" dirty="0"/>
              <a:t>“try”</a:t>
            </a:r>
          </a:p>
          <a:p>
            <a:pPr marL="514350" indent="-514350">
              <a:buAutoNum type="alphaUcPeriod"/>
            </a:pPr>
            <a:r>
              <a:rPr lang="en-US" dirty="0"/>
              <a:t>“tiara”</a:t>
            </a:r>
          </a:p>
          <a:p>
            <a:pPr marL="514350" indent="-514350">
              <a:buAutoNum type="alphaUcPeriod"/>
            </a:pPr>
            <a:r>
              <a:rPr lang="en-US" dirty="0"/>
              <a:t>something else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93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Trie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88633"/>
            <a:ext cx="8915400" cy="4545367"/>
          </a:xfrm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private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TNode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root;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private int size; // number of words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private int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numNodes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public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root = new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TNode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numNodes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2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TNode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29" y="838200"/>
            <a:ext cx="8686800" cy="5486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implementation uses a </a:t>
            </a:r>
            <a:r>
              <a:rPr lang="en-US" dirty="0" err="1"/>
              <a:t>LinkedList</a:t>
            </a:r>
            <a:r>
              <a:rPr lang="en-US" dirty="0"/>
              <a:t> of </a:t>
            </a:r>
            <a:r>
              <a:rPr lang="en-US" dirty="0" err="1"/>
              <a:t>TNode</a:t>
            </a:r>
            <a:r>
              <a:rPr lang="en-US" dirty="0"/>
              <a:t> objects for children</a:t>
            </a:r>
          </a:p>
          <a:p>
            <a:r>
              <a:rPr lang="en-US" dirty="0"/>
              <a:t>Other options?</a:t>
            </a:r>
          </a:p>
          <a:p>
            <a:pPr lvl="1"/>
            <a:r>
              <a:rPr lang="en-US" dirty="0"/>
              <a:t>ArrayList?</a:t>
            </a:r>
          </a:p>
          <a:p>
            <a:pPr lvl="1"/>
            <a:r>
              <a:rPr lang="en-US" dirty="0"/>
              <a:t>Something more exotic?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F4F3A-8300-4005-8BFA-F19FB2979DE1}"/>
              </a:ext>
            </a:extLst>
          </p:cNvPr>
          <p:cNvSpPr txBox="1"/>
          <p:nvPr/>
        </p:nvSpPr>
        <p:spPr>
          <a:xfrm>
            <a:off x="344424" y="943993"/>
            <a:ext cx="8455152" cy="2074414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private static class </a:t>
            </a:r>
            <a:r>
              <a:rPr lang="en-US" b="1" dirty="0" err="1"/>
              <a:t>TNode</a:t>
            </a:r>
            <a:r>
              <a:rPr lang="en-US" b="1" dirty="0"/>
              <a:t> {</a:t>
            </a:r>
          </a:p>
          <a:p>
            <a:r>
              <a:rPr lang="en-US" b="1" dirty="0"/>
              <a:t>	private </a:t>
            </a:r>
            <a:r>
              <a:rPr lang="en-US" b="1" dirty="0" err="1"/>
              <a:t>boolean</a:t>
            </a:r>
            <a:r>
              <a:rPr lang="en-US" b="1" dirty="0"/>
              <a:t> word;</a:t>
            </a:r>
          </a:p>
          <a:p>
            <a:r>
              <a:rPr lang="en-US" b="1" dirty="0"/>
              <a:t>	private char </a:t>
            </a:r>
            <a:r>
              <a:rPr lang="en-US" b="1" dirty="0" err="1"/>
              <a:t>ch</a:t>
            </a:r>
            <a:r>
              <a:rPr lang="en-US" b="1" dirty="0"/>
              <a:t>;</a:t>
            </a:r>
          </a:p>
          <a:p>
            <a:r>
              <a:rPr lang="en-US" b="1" dirty="0"/>
              <a:t>	private LinkedList&lt;</a:t>
            </a:r>
            <a:r>
              <a:rPr lang="en-US" b="1" dirty="0" err="1"/>
              <a:t>TNode</a:t>
            </a:r>
            <a:r>
              <a:rPr lang="en-US" b="1" dirty="0"/>
              <a:t>&gt; children;</a:t>
            </a:r>
          </a:p>
        </p:txBody>
      </p:sp>
    </p:spTree>
    <p:extLst>
      <p:ext uri="{BB962C8B-B14F-4D97-AF65-F5344CB8AC3E}">
        <p14:creationId xmlns:p14="http://schemas.microsoft.com/office/powerpoint/2010/main" val="4055732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 word to the Trie</a:t>
            </a:r>
          </a:p>
          <a:p>
            <a:r>
              <a:rPr lang="en-US" dirty="0"/>
              <a:t>Getting all words with given prefix</a:t>
            </a:r>
          </a:p>
          <a:p>
            <a:r>
              <a:rPr lang="en-US" dirty="0"/>
              <a:t>Demo in 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65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1752600"/>
          </a:xfrm>
        </p:spPr>
        <p:txBody>
          <a:bodyPr/>
          <a:lstStyle/>
          <a:p>
            <a:r>
              <a:rPr lang="en-US" dirty="0"/>
              <a:t>Some words, especially long ones, lead to a chain of nodes with single child, followed by single child: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343400" y="2133600"/>
            <a:ext cx="685800" cy="685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71800" y="2791480"/>
            <a:ext cx="685800" cy="685800"/>
            <a:chOff x="3537531" y="2971800"/>
            <a:chExt cx="685800" cy="685800"/>
          </a:xfrm>
        </p:grpSpPr>
        <p:sp>
          <p:nvSpPr>
            <p:cNvPr id="9" name="Oval 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07086" y="2731994"/>
            <a:ext cx="685800" cy="685800"/>
            <a:chOff x="3537531" y="2971800"/>
            <a:chExt cx="685800" cy="685800"/>
          </a:xfrm>
        </p:grpSpPr>
        <p:sp>
          <p:nvSpPr>
            <p:cNvPr id="15" name="Oval 1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5000" y="3810000"/>
            <a:ext cx="685800" cy="685800"/>
            <a:chOff x="3537531" y="2971800"/>
            <a:chExt cx="685800" cy="685800"/>
          </a:xfrm>
        </p:grpSpPr>
        <p:sp>
          <p:nvSpPr>
            <p:cNvPr id="18" name="Oval 1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73286" y="3810000"/>
            <a:ext cx="685800" cy="685800"/>
            <a:chOff x="3537531" y="2971800"/>
            <a:chExt cx="685800" cy="685800"/>
          </a:xfrm>
        </p:grpSpPr>
        <p:sp>
          <p:nvSpPr>
            <p:cNvPr id="21" name="Oval 2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29953" y="3848100"/>
            <a:ext cx="685800" cy="685800"/>
            <a:chOff x="3537531" y="2971800"/>
            <a:chExt cx="685800" cy="685800"/>
          </a:xfrm>
        </p:grpSpPr>
        <p:sp>
          <p:nvSpPr>
            <p:cNvPr id="24" name="Oval 2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19200" y="4686300"/>
            <a:ext cx="685800" cy="685800"/>
            <a:chOff x="3537531" y="2971800"/>
            <a:chExt cx="685800" cy="685800"/>
          </a:xfrm>
        </p:grpSpPr>
        <p:sp>
          <p:nvSpPr>
            <p:cNvPr id="27" name="Oval 2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19200" y="5562600"/>
            <a:ext cx="685800" cy="685800"/>
            <a:chOff x="3537531" y="2971800"/>
            <a:chExt cx="685800" cy="685800"/>
          </a:xfrm>
        </p:grpSpPr>
        <p:sp>
          <p:nvSpPr>
            <p:cNvPr id="30" name="Oval 2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87910" y="305309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36786" y="4757410"/>
            <a:ext cx="685800" cy="685800"/>
            <a:chOff x="3537531" y="2971800"/>
            <a:chExt cx="685800" cy="685800"/>
          </a:xfrm>
        </p:grpSpPr>
        <p:sp>
          <p:nvSpPr>
            <p:cNvPr id="33" name="Oval 3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36786" y="5633710"/>
            <a:ext cx="685800" cy="685800"/>
            <a:chOff x="3537531" y="2971800"/>
            <a:chExt cx="685800" cy="685800"/>
          </a:xfrm>
        </p:grpSpPr>
        <p:sp>
          <p:nvSpPr>
            <p:cNvPr id="36" name="Oval 35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64321" y="4767590"/>
            <a:ext cx="685800" cy="685800"/>
            <a:chOff x="3537531" y="2971800"/>
            <a:chExt cx="685800" cy="685800"/>
          </a:xfrm>
        </p:grpSpPr>
        <p:sp>
          <p:nvSpPr>
            <p:cNvPr id="39" name="Oval 3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37432" y="4727458"/>
            <a:ext cx="685800" cy="685800"/>
            <a:chOff x="3537531" y="2971800"/>
            <a:chExt cx="685800" cy="685800"/>
          </a:xfrm>
        </p:grpSpPr>
        <p:sp>
          <p:nvSpPr>
            <p:cNvPr id="42" name="Oval 4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137432" y="5603758"/>
            <a:ext cx="685800" cy="685800"/>
            <a:chOff x="3537531" y="2971800"/>
            <a:chExt cx="685800" cy="685800"/>
          </a:xfrm>
        </p:grpSpPr>
        <p:sp>
          <p:nvSpPr>
            <p:cNvPr id="45" name="Oval 4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30053" y="4705350"/>
            <a:ext cx="685800" cy="685800"/>
            <a:chOff x="3537531" y="2971800"/>
            <a:chExt cx="685800" cy="685800"/>
          </a:xfrm>
        </p:grpSpPr>
        <p:sp>
          <p:nvSpPr>
            <p:cNvPr id="48" name="Oval 4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17161" y="3505200"/>
            <a:ext cx="685800" cy="685800"/>
            <a:chOff x="3537531" y="2971800"/>
            <a:chExt cx="685800" cy="685800"/>
          </a:xfrm>
        </p:grpSpPr>
        <p:sp>
          <p:nvSpPr>
            <p:cNvPr id="51" name="Oval 5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17161" y="4452610"/>
            <a:ext cx="685800" cy="685800"/>
            <a:chOff x="3537531" y="2971800"/>
            <a:chExt cx="685800" cy="685800"/>
          </a:xfrm>
        </p:grpSpPr>
        <p:sp>
          <p:nvSpPr>
            <p:cNvPr id="54" name="Oval 5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17161" y="5328910"/>
            <a:ext cx="685800" cy="685800"/>
            <a:chOff x="3537531" y="2971800"/>
            <a:chExt cx="685800" cy="685800"/>
          </a:xfrm>
        </p:grpSpPr>
        <p:sp>
          <p:nvSpPr>
            <p:cNvPr id="57" name="Oval 5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34300" y="3505200"/>
            <a:ext cx="685800" cy="685800"/>
            <a:chOff x="3537531" y="2971800"/>
            <a:chExt cx="685800" cy="685800"/>
          </a:xfrm>
        </p:grpSpPr>
        <p:sp>
          <p:nvSpPr>
            <p:cNvPr id="60" name="Oval 5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87910" y="305309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747527" y="4369781"/>
            <a:ext cx="685800" cy="685800"/>
            <a:chOff x="3537531" y="2971800"/>
            <a:chExt cx="685800" cy="685800"/>
          </a:xfrm>
        </p:grpSpPr>
        <p:sp>
          <p:nvSpPr>
            <p:cNvPr id="63" name="Oval 6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299567" y="5132294"/>
            <a:ext cx="685800" cy="685800"/>
            <a:chOff x="3537531" y="2971800"/>
            <a:chExt cx="685800" cy="685800"/>
          </a:xfrm>
        </p:grpSpPr>
        <p:sp>
          <p:nvSpPr>
            <p:cNvPr id="66" name="Oval 65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299567" y="6019800"/>
            <a:ext cx="685800" cy="685800"/>
            <a:chOff x="3537531" y="2971800"/>
            <a:chExt cx="685800" cy="685800"/>
          </a:xfrm>
        </p:grpSpPr>
        <p:sp>
          <p:nvSpPr>
            <p:cNvPr id="69" name="Oval 6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355106" y="5100310"/>
            <a:ext cx="685800" cy="685800"/>
            <a:chOff x="3537531" y="2971800"/>
            <a:chExt cx="685800" cy="685800"/>
          </a:xfrm>
        </p:grpSpPr>
        <p:sp>
          <p:nvSpPr>
            <p:cNvPr id="72" name="Oval 7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 bwMode="auto">
          <a:xfrm flipH="1">
            <a:off x="3686295" y="2705100"/>
            <a:ext cx="733305" cy="29084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9" idx="3"/>
          </p:cNvCxnSpPr>
          <p:nvPr/>
        </p:nvCxnSpPr>
        <p:spPr bwMode="auto">
          <a:xfrm flipH="1">
            <a:off x="2431017" y="3376847"/>
            <a:ext cx="641216" cy="48771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1676900" y="4381500"/>
            <a:ext cx="378479" cy="31242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27" idx="4"/>
          </p:cNvCxnSpPr>
          <p:nvPr/>
        </p:nvCxnSpPr>
        <p:spPr bwMode="auto">
          <a:xfrm>
            <a:off x="1562100" y="5372100"/>
            <a:ext cx="0" cy="18446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2590800" y="5443210"/>
            <a:ext cx="0" cy="18446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2428340" y="4413741"/>
            <a:ext cx="162460" cy="34366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endCxn id="21" idx="0"/>
          </p:cNvCxnSpPr>
          <p:nvPr/>
        </p:nvCxnSpPr>
        <p:spPr bwMode="auto">
          <a:xfrm>
            <a:off x="3419507" y="3464564"/>
            <a:ext cx="96679" cy="3454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endCxn id="40" idx="0"/>
          </p:cNvCxnSpPr>
          <p:nvPr/>
        </p:nvCxnSpPr>
        <p:spPr bwMode="auto">
          <a:xfrm flipH="1">
            <a:off x="3507221" y="4458977"/>
            <a:ext cx="12203" cy="38990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3656763" y="3294087"/>
            <a:ext cx="915237" cy="55401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4984123" y="4357726"/>
            <a:ext cx="353137" cy="39968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endCxn id="42" idx="0"/>
          </p:cNvCxnSpPr>
          <p:nvPr/>
        </p:nvCxnSpPr>
        <p:spPr bwMode="auto">
          <a:xfrm flipH="1">
            <a:off x="4480332" y="4531424"/>
            <a:ext cx="134701" cy="19603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42" idx="4"/>
          </p:cNvCxnSpPr>
          <p:nvPr/>
        </p:nvCxnSpPr>
        <p:spPr bwMode="auto">
          <a:xfrm>
            <a:off x="4480332" y="5413258"/>
            <a:ext cx="18040" cy="2072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5029200" y="2596088"/>
            <a:ext cx="1873761" cy="3423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6777805" y="3301545"/>
            <a:ext cx="275535" cy="28896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51" idx="4"/>
          </p:cNvCxnSpPr>
          <p:nvPr/>
        </p:nvCxnSpPr>
        <p:spPr bwMode="auto">
          <a:xfrm flipH="1">
            <a:off x="6523147" y="4191000"/>
            <a:ext cx="36914" cy="2613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54" idx="4"/>
          </p:cNvCxnSpPr>
          <p:nvPr/>
        </p:nvCxnSpPr>
        <p:spPr bwMode="auto">
          <a:xfrm flipH="1">
            <a:off x="6523147" y="5138410"/>
            <a:ext cx="36914" cy="22376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60" idx="4"/>
            <a:endCxn id="64" idx="0"/>
          </p:cNvCxnSpPr>
          <p:nvPr/>
        </p:nvCxnSpPr>
        <p:spPr bwMode="auto">
          <a:xfrm>
            <a:off x="8077200" y="4191000"/>
            <a:ext cx="13227" cy="2600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15" idx="5"/>
          </p:cNvCxnSpPr>
          <p:nvPr/>
        </p:nvCxnSpPr>
        <p:spPr bwMode="auto">
          <a:xfrm>
            <a:off x="7492453" y="3317361"/>
            <a:ext cx="51734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8339198" y="4940020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>
            <a:off x="7849680" y="5008703"/>
            <a:ext cx="74460" cy="16729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endCxn id="70" idx="0"/>
          </p:cNvCxnSpPr>
          <p:nvPr/>
        </p:nvCxnSpPr>
        <p:spPr bwMode="auto">
          <a:xfrm flipH="1">
            <a:off x="7632047" y="5826405"/>
            <a:ext cx="51346" cy="2746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Rectangle 119"/>
          <p:cNvSpPr/>
          <p:nvPr/>
        </p:nvSpPr>
        <p:spPr bwMode="auto">
          <a:xfrm>
            <a:off x="1089432" y="4577090"/>
            <a:ext cx="907942" cy="189991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8491598" y="5092420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Rectangle 121"/>
          <p:cNvSpPr/>
          <p:nvPr/>
        </p:nvSpPr>
        <p:spPr bwMode="auto">
          <a:xfrm>
            <a:off x="2151493" y="4602465"/>
            <a:ext cx="850605" cy="189991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3110670" y="3726083"/>
            <a:ext cx="850605" cy="189991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4101258" y="4651656"/>
            <a:ext cx="850605" cy="189991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064919" y="3454092"/>
            <a:ext cx="964118" cy="271301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7689809" y="3376846"/>
            <a:ext cx="801789" cy="173364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7277565" y="5089993"/>
            <a:ext cx="801789" cy="173364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24" grpId="0" animBg="1"/>
      <p:bldP spid="125" grpId="0" animBg="1"/>
      <p:bldP spid="126" grpId="0" animBg="1"/>
      <p:bldP spid="127" grpId="0" animBg="1"/>
      <p:bldP spid="1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Trie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number of nodes, by having nodes store Strings</a:t>
            </a:r>
          </a:p>
          <a:p>
            <a:r>
              <a:rPr lang="en-US" dirty="0"/>
              <a:t>A chain of single child followed by single child (followed by single child … ) is compressed to a single node with that String</a:t>
            </a:r>
          </a:p>
          <a:p>
            <a:r>
              <a:rPr lang="en-US" dirty="0"/>
              <a:t>Does not have to be a chain that terminates in a leaf node</a:t>
            </a:r>
          </a:p>
          <a:p>
            <a:pPr lvl="1"/>
            <a:r>
              <a:rPr lang="en-US" dirty="0"/>
              <a:t>Can be an internal chain of nodes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2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Original, Uncompressed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966662" y="931582"/>
            <a:ext cx="685800" cy="685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5062" y="1589462"/>
            <a:ext cx="685800" cy="685800"/>
            <a:chOff x="3537531" y="2971800"/>
            <a:chExt cx="685800" cy="685800"/>
          </a:xfrm>
        </p:grpSpPr>
        <p:sp>
          <p:nvSpPr>
            <p:cNvPr id="9" name="Oval 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30348" y="1529976"/>
            <a:ext cx="685800" cy="685800"/>
            <a:chOff x="3537531" y="2971800"/>
            <a:chExt cx="685800" cy="685800"/>
          </a:xfrm>
        </p:grpSpPr>
        <p:sp>
          <p:nvSpPr>
            <p:cNvPr id="12" name="Oval 1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8262" y="2607982"/>
            <a:ext cx="685800" cy="685800"/>
            <a:chOff x="3537531" y="2971800"/>
            <a:chExt cx="685800" cy="685800"/>
          </a:xfrm>
        </p:grpSpPr>
        <p:sp>
          <p:nvSpPr>
            <p:cNvPr id="15" name="Oval 1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96548" y="2607982"/>
            <a:ext cx="685800" cy="685800"/>
            <a:chOff x="3537531" y="2971800"/>
            <a:chExt cx="685800" cy="685800"/>
          </a:xfrm>
        </p:grpSpPr>
        <p:sp>
          <p:nvSpPr>
            <p:cNvPr id="18" name="Oval 1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53215" y="2646082"/>
            <a:ext cx="685800" cy="685800"/>
            <a:chOff x="3537531" y="2971800"/>
            <a:chExt cx="685800" cy="685800"/>
          </a:xfrm>
        </p:grpSpPr>
        <p:sp>
          <p:nvSpPr>
            <p:cNvPr id="21" name="Oval 2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2462" y="3484282"/>
            <a:ext cx="685800" cy="685800"/>
            <a:chOff x="3537531" y="2971800"/>
            <a:chExt cx="685800" cy="685800"/>
          </a:xfrm>
        </p:grpSpPr>
        <p:sp>
          <p:nvSpPr>
            <p:cNvPr id="24" name="Oval 2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2462" y="4360582"/>
            <a:ext cx="685800" cy="685800"/>
            <a:chOff x="3537531" y="2971800"/>
            <a:chExt cx="685800" cy="685800"/>
          </a:xfrm>
        </p:grpSpPr>
        <p:sp>
          <p:nvSpPr>
            <p:cNvPr id="27" name="Oval 2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87910" y="305309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60048" y="3555392"/>
            <a:ext cx="685800" cy="685800"/>
            <a:chOff x="3537531" y="2971800"/>
            <a:chExt cx="685800" cy="685800"/>
          </a:xfrm>
        </p:grpSpPr>
        <p:sp>
          <p:nvSpPr>
            <p:cNvPr id="30" name="Oval 2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60048" y="4431692"/>
            <a:ext cx="685800" cy="685800"/>
            <a:chOff x="3537531" y="2971800"/>
            <a:chExt cx="685800" cy="685800"/>
          </a:xfrm>
        </p:grpSpPr>
        <p:sp>
          <p:nvSpPr>
            <p:cNvPr id="33" name="Oval 3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87583" y="3565572"/>
            <a:ext cx="685800" cy="685800"/>
            <a:chOff x="3537531" y="2971800"/>
            <a:chExt cx="685800" cy="685800"/>
          </a:xfrm>
        </p:grpSpPr>
        <p:sp>
          <p:nvSpPr>
            <p:cNvPr id="36" name="Oval 35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60694" y="3525440"/>
            <a:ext cx="685800" cy="685800"/>
            <a:chOff x="3537531" y="2971800"/>
            <a:chExt cx="685800" cy="685800"/>
          </a:xfrm>
        </p:grpSpPr>
        <p:sp>
          <p:nvSpPr>
            <p:cNvPr id="39" name="Oval 3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60694" y="4401740"/>
            <a:ext cx="685800" cy="685800"/>
            <a:chOff x="3537531" y="2971800"/>
            <a:chExt cx="685800" cy="685800"/>
          </a:xfrm>
        </p:grpSpPr>
        <p:sp>
          <p:nvSpPr>
            <p:cNvPr id="42" name="Oval 4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53315" y="3503332"/>
            <a:ext cx="685800" cy="685800"/>
            <a:chOff x="3537531" y="2971800"/>
            <a:chExt cx="685800" cy="685800"/>
          </a:xfrm>
        </p:grpSpPr>
        <p:sp>
          <p:nvSpPr>
            <p:cNvPr id="45" name="Oval 4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40423" y="2303182"/>
            <a:ext cx="685800" cy="685800"/>
            <a:chOff x="3537531" y="2971800"/>
            <a:chExt cx="685800" cy="685800"/>
          </a:xfrm>
        </p:grpSpPr>
        <p:sp>
          <p:nvSpPr>
            <p:cNvPr id="48" name="Oval 4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840423" y="3250592"/>
            <a:ext cx="685800" cy="685800"/>
            <a:chOff x="3537531" y="2971800"/>
            <a:chExt cx="685800" cy="685800"/>
          </a:xfrm>
        </p:grpSpPr>
        <p:sp>
          <p:nvSpPr>
            <p:cNvPr id="51" name="Oval 5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40423" y="4126892"/>
            <a:ext cx="685800" cy="685800"/>
            <a:chOff x="3537531" y="2971800"/>
            <a:chExt cx="685800" cy="685800"/>
          </a:xfrm>
        </p:grpSpPr>
        <p:sp>
          <p:nvSpPr>
            <p:cNvPr id="54" name="Oval 5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57562" y="2303182"/>
            <a:ext cx="685800" cy="685800"/>
            <a:chOff x="3537531" y="2971800"/>
            <a:chExt cx="685800" cy="685800"/>
          </a:xfrm>
        </p:grpSpPr>
        <p:sp>
          <p:nvSpPr>
            <p:cNvPr id="57" name="Oval 5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87910" y="305309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370789" y="3167763"/>
            <a:ext cx="685800" cy="685800"/>
            <a:chOff x="3537531" y="2971800"/>
            <a:chExt cx="685800" cy="685800"/>
          </a:xfrm>
        </p:grpSpPr>
        <p:sp>
          <p:nvSpPr>
            <p:cNvPr id="60" name="Oval 5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922829" y="3930276"/>
            <a:ext cx="685800" cy="685800"/>
            <a:chOff x="3537531" y="2971800"/>
            <a:chExt cx="685800" cy="685800"/>
          </a:xfrm>
        </p:grpSpPr>
        <p:sp>
          <p:nvSpPr>
            <p:cNvPr id="63" name="Oval 6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22829" y="4817782"/>
            <a:ext cx="685800" cy="685800"/>
            <a:chOff x="3537531" y="2971800"/>
            <a:chExt cx="685800" cy="685800"/>
          </a:xfrm>
        </p:grpSpPr>
        <p:sp>
          <p:nvSpPr>
            <p:cNvPr id="66" name="Oval 65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78368" y="3898292"/>
            <a:ext cx="685800" cy="685800"/>
            <a:chOff x="3537531" y="2971800"/>
            <a:chExt cx="685800" cy="685800"/>
          </a:xfrm>
        </p:grpSpPr>
        <p:sp>
          <p:nvSpPr>
            <p:cNvPr id="69" name="Oval 6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 flipH="1">
            <a:off x="3309557" y="1503082"/>
            <a:ext cx="733305" cy="29084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9" idx="3"/>
          </p:cNvCxnSpPr>
          <p:nvPr/>
        </p:nvCxnSpPr>
        <p:spPr bwMode="auto">
          <a:xfrm flipH="1">
            <a:off x="2054279" y="2174829"/>
            <a:ext cx="641216" cy="48771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1300162" y="3179482"/>
            <a:ext cx="378479" cy="31242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24" idx="4"/>
          </p:cNvCxnSpPr>
          <p:nvPr/>
        </p:nvCxnSpPr>
        <p:spPr bwMode="auto">
          <a:xfrm>
            <a:off x="1185362" y="4170082"/>
            <a:ext cx="0" cy="18446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2214062" y="4241192"/>
            <a:ext cx="0" cy="18446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2051602" y="3211723"/>
            <a:ext cx="162460" cy="34366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endCxn id="18" idx="0"/>
          </p:cNvCxnSpPr>
          <p:nvPr/>
        </p:nvCxnSpPr>
        <p:spPr bwMode="auto">
          <a:xfrm>
            <a:off x="3042769" y="2262546"/>
            <a:ext cx="96679" cy="3454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endCxn id="37" idx="0"/>
          </p:cNvCxnSpPr>
          <p:nvPr/>
        </p:nvCxnSpPr>
        <p:spPr bwMode="auto">
          <a:xfrm flipH="1">
            <a:off x="3130483" y="3256959"/>
            <a:ext cx="12203" cy="38990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280025" y="2092069"/>
            <a:ext cx="915237" cy="55401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607385" y="3155708"/>
            <a:ext cx="353137" cy="39968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39" idx="0"/>
          </p:cNvCxnSpPr>
          <p:nvPr/>
        </p:nvCxnSpPr>
        <p:spPr bwMode="auto">
          <a:xfrm flipH="1">
            <a:off x="4103594" y="3329406"/>
            <a:ext cx="134701" cy="19603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39" idx="4"/>
          </p:cNvCxnSpPr>
          <p:nvPr/>
        </p:nvCxnSpPr>
        <p:spPr bwMode="auto">
          <a:xfrm>
            <a:off x="4103594" y="4211240"/>
            <a:ext cx="18040" cy="2072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4652462" y="1394070"/>
            <a:ext cx="1873761" cy="3423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6401067" y="2099527"/>
            <a:ext cx="275535" cy="28896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48" idx="4"/>
          </p:cNvCxnSpPr>
          <p:nvPr/>
        </p:nvCxnSpPr>
        <p:spPr bwMode="auto">
          <a:xfrm flipH="1">
            <a:off x="6146409" y="2988982"/>
            <a:ext cx="36914" cy="2613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51" idx="4"/>
          </p:cNvCxnSpPr>
          <p:nvPr/>
        </p:nvCxnSpPr>
        <p:spPr bwMode="auto">
          <a:xfrm flipH="1">
            <a:off x="6146409" y="3936392"/>
            <a:ext cx="36914" cy="22376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57" idx="4"/>
            <a:endCxn id="61" idx="0"/>
          </p:cNvCxnSpPr>
          <p:nvPr/>
        </p:nvCxnSpPr>
        <p:spPr bwMode="auto">
          <a:xfrm>
            <a:off x="7700462" y="2988982"/>
            <a:ext cx="13227" cy="2600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12" idx="5"/>
          </p:cNvCxnSpPr>
          <p:nvPr/>
        </p:nvCxnSpPr>
        <p:spPr bwMode="auto">
          <a:xfrm>
            <a:off x="7115715" y="2115343"/>
            <a:ext cx="51734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962460" y="3738002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7472942" y="3806685"/>
            <a:ext cx="74460" cy="16729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endCxn id="67" idx="0"/>
          </p:cNvCxnSpPr>
          <p:nvPr/>
        </p:nvCxnSpPr>
        <p:spPr bwMode="auto">
          <a:xfrm flipH="1">
            <a:off x="7255309" y="4624387"/>
            <a:ext cx="51346" cy="2746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8114860" y="3890402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8259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Version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966662" y="931582"/>
            <a:ext cx="685800" cy="685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5062" y="1589462"/>
            <a:ext cx="685800" cy="685800"/>
            <a:chOff x="3537531" y="2971800"/>
            <a:chExt cx="685800" cy="685800"/>
          </a:xfrm>
        </p:grpSpPr>
        <p:sp>
          <p:nvSpPr>
            <p:cNvPr id="9" name="Oval 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30348" y="1529976"/>
            <a:ext cx="685800" cy="685800"/>
            <a:chOff x="3537531" y="2971800"/>
            <a:chExt cx="685800" cy="685800"/>
          </a:xfrm>
        </p:grpSpPr>
        <p:sp>
          <p:nvSpPr>
            <p:cNvPr id="12" name="Oval 1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8262" y="2607982"/>
            <a:ext cx="685800" cy="685800"/>
            <a:chOff x="3537531" y="2971800"/>
            <a:chExt cx="685800" cy="685800"/>
          </a:xfrm>
        </p:grpSpPr>
        <p:sp>
          <p:nvSpPr>
            <p:cNvPr id="15" name="Oval 1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96548" y="2607982"/>
            <a:ext cx="685800" cy="685800"/>
            <a:chOff x="3537531" y="2971800"/>
            <a:chExt cx="685800" cy="685800"/>
          </a:xfrm>
        </p:grpSpPr>
        <p:sp>
          <p:nvSpPr>
            <p:cNvPr id="18" name="Oval 1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7910" y="30530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53215" y="2646082"/>
            <a:ext cx="685800" cy="685800"/>
            <a:chOff x="3537531" y="2971800"/>
            <a:chExt cx="685800" cy="685800"/>
          </a:xfrm>
        </p:grpSpPr>
        <p:sp>
          <p:nvSpPr>
            <p:cNvPr id="21" name="Oval 2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2462" y="3484282"/>
            <a:ext cx="685800" cy="685800"/>
            <a:chOff x="3537531" y="2971800"/>
            <a:chExt cx="685800" cy="685800"/>
          </a:xfrm>
        </p:grpSpPr>
        <p:sp>
          <p:nvSpPr>
            <p:cNvPr id="24" name="Oval 2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7910" y="305309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ar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60048" y="3555392"/>
            <a:ext cx="685800" cy="685800"/>
            <a:chOff x="3537531" y="2971800"/>
            <a:chExt cx="685800" cy="685800"/>
          </a:xfrm>
        </p:grpSpPr>
        <p:sp>
          <p:nvSpPr>
            <p:cNvPr id="30" name="Oval 2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87910" y="3053090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ll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60694" y="3525440"/>
            <a:ext cx="685800" cy="685800"/>
            <a:chOff x="3537531" y="2971800"/>
            <a:chExt cx="685800" cy="685800"/>
          </a:xfrm>
        </p:grpSpPr>
        <p:sp>
          <p:nvSpPr>
            <p:cNvPr id="39" name="Oval 3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22674" y="3007987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sy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53315" y="3503332"/>
            <a:ext cx="685800" cy="685800"/>
            <a:chOff x="3537531" y="2971800"/>
            <a:chExt cx="685800" cy="685800"/>
          </a:xfrm>
        </p:grpSpPr>
        <p:sp>
          <p:nvSpPr>
            <p:cNvPr id="45" name="Oval 4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40423" y="2303182"/>
            <a:ext cx="685800" cy="685800"/>
            <a:chOff x="3537531" y="2971800"/>
            <a:chExt cx="685800" cy="685800"/>
          </a:xfrm>
        </p:grpSpPr>
        <p:sp>
          <p:nvSpPr>
            <p:cNvPr id="48" name="Oval 4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07760" y="3014990"/>
              <a:ext cx="545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57562" y="2303182"/>
            <a:ext cx="685800" cy="685800"/>
            <a:chOff x="3537531" y="2971800"/>
            <a:chExt cx="685800" cy="685800"/>
          </a:xfrm>
        </p:grpSpPr>
        <p:sp>
          <p:nvSpPr>
            <p:cNvPr id="57" name="Oval 5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87910" y="305309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99322" y="3067656"/>
            <a:ext cx="685800" cy="685800"/>
            <a:chOff x="3537531" y="2971800"/>
            <a:chExt cx="685800" cy="685800"/>
          </a:xfrm>
        </p:grpSpPr>
        <p:sp>
          <p:nvSpPr>
            <p:cNvPr id="63" name="Oval 6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90669" y="29917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ck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74106" y="3006351"/>
            <a:ext cx="685800" cy="685800"/>
            <a:chOff x="3537531" y="2971800"/>
            <a:chExt cx="685800" cy="685800"/>
          </a:xfrm>
        </p:grpSpPr>
        <p:sp>
          <p:nvSpPr>
            <p:cNvPr id="69" name="Oval 6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 flipH="1">
            <a:off x="3309557" y="1503082"/>
            <a:ext cx="733305" cy="29084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9" idx="3"/>
          </p:cNvCxnSpPr>
          <p:nvPr/>
        </p:nvCxnSpPr>
        <p:spPr bwMode="auto">
          <a:xfrm flipH="1">
            <a:off x="2054279" y="2174829"/>
            <a:ext cx="641216" cy="48771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1300162" y="3179482"/>
            <a:ext cx="378479" cy="31242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2051602" y="3211723"/>
            <a:ext cx="162460" cy="34366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endCxn id="18" idx="0"/>
          </p:cNvCxnSpPr>
          <p:nvPr/>
        </p:nvCxnSpPr>
        <p:spPr bwMode="auto">
          <a:xfrm>
            <a:off x="3042769" y="2262546"/>
            <a:ext cx="96679" cy="3454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280025" y="2092069"/>
            <a:ext cx="915237" cy="55401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607385" y="3155708"/>
            <a:ext cx="353137" cy="39968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39" idx="0"/>
          </p:cNvCxnSpPr>
          <p:nvPr/>
        </p:nvCxnSpPr>
        <p:spPr bwMode="auto">
          <a:xfrm flipH="1">
            <a:off x="4103594" y="3329406"/>
            <a:ext cx="134701" cy="19603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4652462" y="1394070"/>
            <a:ext cx="1873761" cy="3423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6401067" y="2099527"/>
            <a:ext cx="275535" cy="28896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12" idx="5"/>
          </p:cNvCxnSpPr>
          <p:nvPr/>
        </p:nvCxnSpPr>
        <p:spPr bwMode="auto">
          <a:xfrm>
            <a:off x="7115715" y="2115343"/>
            <a:ext cx="51734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958198" y="2846061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7449435" y="2944065"/>
            <a:ext cx="74460" cy="16729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8110598" y="2998461"/>
            <a:ext cx="32150" cy="7181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519760" y="4710663"/>
            <a:ext cx="8265404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fewer nodes compared to uncompressed version</a:t>
            </a:r>
          </a:p>
          <a:p>
            <a:r>
              <a:rPr lang="en-US" dirty="0"/>
              <a:t>s – t – o – c - k</a:t>
            </a:r>
          </a:p>
        </p:txBody>
      </p:sp>
    </p:spTree>
    <p:extLst>
      <p:ext uri="{BB962C8B-B14F-4D97-AF65-F5344CB8AC3E}">
        <p14:creationId xmlns:p14="http://schemas.microsoft.com/office/powerpoint/2010/main" val="507331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structures we have studied</a:t>
            </a:r>
          </a:p>
          <a:p>
            <a:pPr lvl="1"/>
            <a:r>
              <a:rPr lang="en-US" dirty="0"/>
              <a:t>arrays, array based lists, linked lists, maps, sets, stacks, queues, trees, binary search trees, graphs, hash tables, red-black trees, priority queues, heaps, tries</a:t>
            </a:r>
          </a:p>
          <a:p>
            <a:r>
              <a:rPr lang="en-US" dirty="0"/>
              <a:t>Most program languages have some built in data structures, native or library</a:t>
            </a:r>
          </a:p>
          <a:p>
            <a:r>
              <a:rPr lang="en-US" dirty="0"/>
              <a:t>Must be familiar with performance of data structures</a:t>
            </a:r>
          </a:p>
          <a:p>
            <a:pPr lvl="1"/>
            <a:r>
              <a:rPr lang="en-US" dirty="0"/>
              <a:t>best learned by implementing them yourself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F31B7-9060-42E4-BB86-9DFA13B43B2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68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</a:t>
            </a:r>
            <a:r>
              <a:rPr lang="en-US" b="1" i="1" dirty="0"/>
              <a:t>not</a:t>
            </a:r>
            <a:r>
              <a:rPr lang="en-US" dirty="0"/>
              <a:t> covered every data structure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</a:t>
            </a:r>
            <a:endParaRPr lang="en-US" dirty="0"/>
          </a:p>
        </p:txBody>
      </p:sp>
      <p:pic>
        <p:nvPicPr>
          <p:cNvPr id="1026" name="Picture 2" descr="List of Abstract data types from Wikipedi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1600200"/>
            <a:ext cx="3648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ist of data structures from Wikipedia. Includes types of arrays and lis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52" y="1477034"/>
            <a:ext cx="1981200" cy="504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ist of data structures from Wikipedia. Includes types of heaps and tree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06925"/>
            <a:ext cx="1486710" cy="47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ist of data types from Wikipedia. Includes types of graphs and other kinds of data structures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706925"/>
            <a:ext cx="26098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91733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http://en.wikipedia.org/wiki/List_of_data_structures</a:t>
            </a:r>
          </a:p>
        </p:txBody>
      </p:sp>
    </p:spTree>
    <p:extLst>
      <p:ext uri="{BB962C8B-B14F-4D97-AF65-F5344CB8AC3E}">
        <p14:creationId xmlns:p14="http://schemas.microsoft.com/office/powerpoint/2010/main" val="2921709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deque, b-trees, quad-trees, binary space partition trees, skip list, sparse list, sparse matrix, union-find data structure, Bloom filters, AVL trees, 2-3-4 trees, and more!</a:t>
            </a:r>
          </a:p>
          <a:p>
            <a:r>
              <a:rPr lang="en-US" dirty="0"/>
              <a:t>Must be able to learn new and apply new data structures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F31B7-9060-42E4-BB86-9DFA13B43B2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 aka Prefix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Pronunciation:</a:t>
            </a:r>
          </a:p>
          <a:p>
            <a:r>
              <a:rPr lang="en-US" dirty="0"/>
              <a:t>From re</a:t>
            </a:r>
            <a:r>
              <a:rPr lang="en-US" b="1" u="sng" dirty="0"/>
              <a:t>trie</a:t>
            </a:r>
            <a:r>
              <a:rPr lang="en-US" dirty="0"/>
              <a:t>val</a:t>
            </a:r>
          </a:p>
          <a:p>
            <a:r>
              <a:rPr lang="en-US" dirty="0"/>
              <a:t>Name coined by Computer Scientist </a:t>
            </a:r>
            <a:br>
              <a:rPr lang="en-US" dirty="0"/>
            </a:br>
            <a:r>
              <a:rPr lang="en-US" dirty="0"/>
              <a:t>Edward </a:t>
            </a:r>
            <a:r>
              <a:rPr lang="en-US" dirty="0" err="1"/>
              <a:t>Fredkin</a:t>
            </a:r>
            <a:endParaRPr lang="en-US" dirty="0"/>
          </a:p>
          <a:p>
            <a:r>
              <a:rPr lang="en-US" dirty="0"/>
              <a:t>Re</a:t>
            </a:r>
            <a:r>
              <a:rPr lang="en-US" b="1" dirty="0"/>
              <a:t>trie</a:t>
            </a:r>
            <a:r>
              <a:rPr lang="en-US" dirty="0"/>
              <a:t>val so “tree”</a:t>
            </a:r>
          </a:p>
          <a:p>
            <a:r>
              <a:rPr lang="en-US" dirty="0"/>
              <a:t>… but that is very confusing so most people pronounce it “try”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Tries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08C5CF-8D9C-4F35-BB8B-56B048B08E0D}" type="slidenum">
              <a:rPr lang="en-US" sz="1800"/>
              <a:pPr eaLnBrk="1" hangingPunct="1"/>
              <a:t>4</a:t>
            </a:fld>
            <a:endParaRPr lang="en-US" sz="18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Predictive Text and AutoComplete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r>
              <a:rPr lang="en-US" dirty="0"/>
              <a:t>Search engines and texting applications guess what you want after typing only a few characters</a:t>
            </a:r>
          </a:p>
          <a:p>
            <a:endParaRPr lang="en-US" dirty="0"/>
          </a:p>
        </p:txBody>
      </p:sp>
      <p:pic>
        <p:nvPicPr>
          <p:cNvPr id="2" name="Picture 1" descr="Auto complete results from a search engine after typing on Hel. Results include hello, hellboy, hello fresh, helen keller, and mo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593054"/>
            <a:ext cx="8686965" cy="3960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do other programs such as 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 descr="Auto complete for methods to call on a String object in an IDE after typing string variable dot s. Results include substring, split, startsWith, and mo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" y="1905000"/>
            <a:ext cx="9173215" cy="39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3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a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  <a:p>
            <a:r>
              <a:rPr lang="en-US" dirty="0"/>
              <a:t>Could search a set for all values that start with the given prefix.</a:t>
            </a:r>
          </a:p>
          <a:p>
            <a:r>
              <a:rPr lang="en-US" dirty="0"/>
              <a:t>Naively O(N) (search the whole data structure).</a:t>
            </a:r>
          </a:p>
          <a:p>
            <a:r>
              <a:rPr lang="en-US" dirty="0"/>
              <a:t>Could improve if possible to do a binary search for prefix and then localize search to that location.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9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general tree</a:t>
            </a:r>
          </a:p>
          <a:p>
            <a:r>
              <a:rPr lang="en-US" dirty="0"/>
              <a:t>Root node (or possibly a list of root nodes)</a:t>
            </a:r>
          </a:p>
          <a:p>
            <a:r>
              <a:rPr lang="en-US" dirty="0"/>
              <a:t>Nodes can have many children</a:t>
            </a:r>
          </a:p>
          <a:p>
            <a:pPr lvl="1"/>
            <a:r>
              <a:rPr lang="en-US" dirty="0"/>
              <a:t>not a binary tree</a:t>
            </a:r>
          </a:p>
          <a:p>
            <a:r>
              <a:rPr lang="en-US" dirty="0"/>
              <a:t>In simplest form each node stores a character and a data structure (list?) to refer to its children</a:t>
            </a:r>
          </a:p>
          <a:p>
            <a:r>
              <a:rPr lang="en-US" dirty="0"/>
              <a:t>Stores all the words or phrases</a:t>
            </a:r>
            <a:br>
              <a:rPr lang="en-US" dirty="0"/>
            </a:br>
            <a:r>
              <a:rPr lang="en-US" dirty="0"/>
              <a:t>in a dictionary.</a:t>
            </a:r>
          </a:p>
          <a:p>
            <a:r>
              <a:rPr lang="en-US" dirty="0"/>
              <a:t>How?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7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René de la </a:t>
            </a:r>
            <a:r>
              <a:rPr lang="en-US" u="sng" dirty="0" err="1">
                <a:hlinkClick r:id="rId2"/>
              </a:rPr>
              <a:t>Briandais</a:t>
            </a:r>
            <a:r>
              <a:rPr lang="en-US" u="sng" dirty="0">
                <a:hlinkClick r:id="rId2"/>
              </a:rPr>
              <a:t> Original Paper</a:t>
            </a:r>
            <a:endParaRPr lang="en-US" u="sng" dirty="0"/>
          </a:p>
        </p:txBody>
      </p:sp>
      <p:pic>
        <p:nvPicPr>
          <p:cNvPr id="7" name="Content Placeholder 6" descr="Trie from René de la Briandais original paper on Tries. 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876300"/>
            <a:ext cx="6966083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B1D9-2B08-4A7B-B345-9C8C9E96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55CE8-F253-4990-880F-0E3E7366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A07E7-7B75-4431-A5C7-51DA9648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34743-08AC-47AD-B8BF-AA0C94C4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Content Placeholder 6" descr="Magic eye optical illusions. When eyes are focused looks like a wall paper with multiple dinosaurs. If viewed with eyes unfocused you may be able to see a 3d image of a dinosaur and an egg.">
            <a:extLst>
              <a:ext uri="{FF2B5EF4-FFF2-40B4-BE49-F238E27FC236}">
                <a16:creationId xmlns:a16="http://schemas.microsoft.com/office/drawing/2014/main" id="{F5DE1C2D-5845-4FCB-89AC-B4642D14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" y="990600"/>
            <a:ext cx="8915400" cy="480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765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943</Words>
  <Application>Microsoft Office PowerPoint</Application>
  <PresentationFormat>On-screen Show (4:3)</PresentationFormat>
  <Paragraphs>252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Courier New</vt:lpstr>
      <vt:lpstr>Marlett</vt:lpstr>
      <vt:lpstr>Times New Roman</vt:lpstr>
      <vt:lpstr>Default Design</vt:lpstr>
      <vt:lpstr>Topic 25  Tries</vt:lpstr>
      <vt:lpstr>Clicker 1</vt:lpstr>
      <vt:lpstr>Tries aka Prefix Trees</vt:lpstr>
      <vt:lpstr>Predictive Text and AutoComplete</vt:lpstr>
      <vt:lpstr>AutoComplete</vt:lpstr>
      <vt:lpstr>Searching a Dictionary</vt:lpstr>
      <vt:lpstr>Tries</vt:lpstr>
      <vt:lpstr>René de la Briandais Original Paper</vt:lpstr>
      <vt:lpstr>????</vt:lpstr>
      <vt:lpstr>????</vt:lpstr>
      <vt:lpstr>Fall 2022 - Ryan P.</vt:lpstr>
      <vt:lpstr>Can</vt:lpstr>
      <vt:lpstr>Candy</vt:lpstr>
      <vt:lpstr>Fox</vt:lpstr>
      <vt:lpstr>Clicker 2</vt:lpstr>
      <vt:lpstr>Clicker 3</vt:lpstr>
      <vt:lpstr>Tries</vt:lpstr>
      <vt:lpstr>Predictive Text and AutoComplete</vt:lpstr>
      <vt:lpstr>Tries</vt:lpstr>
      <vt:lpstr>Implementing a Trie</vt:lpstr>
      <vt:lpstr>TNode Class</vt:lpstr>
      <vt:lpstr>Basic Operations</vt:lpstr>
      <vt:lpstr>Compressed Tries</vt:lpstr>
      <vt:lpstr>Compressed Trie</vt:lpstr>
      <vt:lpstr>Original, Uncompressed</vt:lpstr>
      <vt:lpstr>Compressed Version</vt:lpstr>
      <vt:lpstr>Data Structures</vt:lpstr>
      <vt:lpstr>Data Structures</vt:lpstr>
      <vt:lpstr>Data Structures</vt:lpstr>
    </vt:vector>
  </TitlesOfParts>
  <Company>U of 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Scott</dc:creator>
  <cp:lastModifiedBy>Michael Scott</cp:lastModifiedBy>
  <cp:revision>133</cp:revision>
  <cp:lastPrinted>2011-11-21T15:30:53Z</cp:lastPrinted>
  <dcterms:created xsi:type="dcterms:W3CDTF">2001-06-29T19:12:00Z</dcterms:created>
  <dcterms:modified xsi:type="dcterms:W3CDTF">2023-11-16T15:28:30Z</dcterms:modified>
</cp:coreProperties>
</file>