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4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300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96" r:id="rId24"/>
    <p:sldId id="279" r:id="rId25"/>
    <p:sldId id="280" r:id="rId26"/>
    <p:sldId id="281" r:id="rId27"/>
    <p:sldId id="282" r:id="rId28"/>
    <p:sldId id="297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8" r:id="rId37"/>
    <p:sldId id="299" r:id="rId38"/>
    <p:sldId id="290" r:id="rId39"/>
    <p:sldId id="291" r:id="rId40"/>
    <p:sldId id="292" r:id="rId41"/>
    <p:sldId id="293" r:id="rId42"/>
    <p:sldId id="294" r:id="rId43"/>
    <p:sldId id="295" r:id="rId4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145" autoAdjust="0"/>
  </p:normalViewPr>
  <p:slideViewPr>
    <p:cSldViewPr>
      <p:cViewPr varScale="1">
        <p:scale>
          <a:sx n="68" d="100"/>
          <a:sy n="68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1A0FC32-7F95-41DD-B106-677F44F6D681}" type="datetimeFigureOut">
              <a:rPr lang="en-US" smtClean="0"/>
              <a:pPr/>
              <a:t>8/12/2009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5C90069-818F-40B5-8965-05F45170B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90069-818F-40B5-8965-05F45170BF2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Chapter 1 - </a:t>
            </a:r>
            <a:fld id="{52FA9256-EB1E-40A7-9957-AE08F84CA77F}" type="slidenum">
              <a:rPr lang="en-US"/>
              <a:pPr/>
              <a:t>20</a:t>
            </a:fld>
            <a:endParaRPr lang="en-US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 sure to drop the random number on the 1 meter when the 1 meter is in a green box.  The green box shows where the dropped tile will go.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90069-818F-40B5-8965-05F45170BF2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Chapter 1 - </a:t>
            </a:r>
            <a:fld id="{6361F71A-0BBD-4E1C-8904-4EB4FAFA7816}" type="slidenum">
              <a:rPr lang="en-US"/>
              <a:pPr/>
              <a:t>24</a:t>
            </a:fld>
            <a:endParaRPr lang="en-US"/>
          </a:p>
        </p:txBody>
      </p:sp>
      <p:sp>
        <p:nvSpPr>
          <p:cNvPr id="74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By default the type of the new variable is a number which is fine since we will use this field to record the number of hits.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Chapter 1 - </a:t>
            </a:r>
            <a:fld id="{841C471F-A401-4CDD-A37A-16DEDD0F2299}" type="slidenum">
              <a:rPr lang="en-US"/>
              <a:pPr/>
              <a:t>27</a:t>
            </a:fld>
            <a:endParaRPr lang="en-US"/>
          </a:p>
        </p:txBody>
      </p:sp>
      <p:sp>
        <p:nvSpPr>
          <p:cNvPr id="75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Chapter 1 - </a:t>
            </a:r>
            <a:fld id="{15C3C7DA-CD9E-42CD-8CBE-49B763C45C75}" type="slidenum">
              <a:rPr lang="en-US"/>
              <a:pPr/>
              <a:t>35</a:t>
            </a:fld>
            <a:endParaRPr lang="en-US"/>
          </a:p>
        </p:txBody>
      </p:sp>
      <p:sp>
        <p:nvSpPr>
          <p:cNvPr id="77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the same thing for the popUp method.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Chapter 1 - </a:t>
            </a:r>
            <a:fld id="{04DF0ADB-DDA3-4382-8F31-57E2D613DB0C}" type="slidenum">
              <a:rPr lang="en-US"/>
              <a:pPr/>
              <a:t>39</a:t>
            </a:fld>
            <a:endParaRPr lang="en-US"/>
          </a:p>
        </p:txBody>
      </p:sp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Chapter 1 - </a:t>
            </a:r>
            <a:fld id="{D2ED4F93-A124-4031-93C7-FCC8EFB4DF4C}" type="slidenum">
              <a:rPr lang="en-US"/>
              <a:pPr/>
              <a:t>40</a:t>
            </a:fld>
            <a:endParaRPr lang="en-US"/>
          </a:p>
        </p:txBody>
      </p:sp>
      <p:sp>
        <p:nvSpPr>
          <p:cNvPr id="78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should we add the </a:t>
            </a:r>
            <a:r>
              <a:rPr lang="en-US" dirty="0" err="1"/>
              <a:t>incrementHits</a:t>
            </a:r>
            <a:r>
              <a:rPr lang="en-US" dirty="0"/>
              <a:t> method to the world and not just modify the </a:t>
            </a:r>
            <a:r>
              <a:rPr lang="en-US" dirty="0" smtClean="0"/>
              <a:t>cow </a:t>
            </a:r>
            <a:r>
              <a:rPr lang="en-US" dirty="0"/>
              <a:t>increment hits?  The problem is that we need to modify the 0 text which is not part of the </a:t>
            </a:r>
            <a:r>
              <a:rPr lang="en-US" dirty="0" smtClean="0"/>
              <a:t>cow </a:t>
            </a:r>
            <a:r>
              <a:rPr lang="en-US" dirty="0"/>
              <a:t>put part of the world.  In order to make reusable pieces we can't access things in </a:t>
            </a:r>
            <a:r>
              <a:rPr lang="en-US" dirty="0" smtClean="0"/>
              <a:t>cow </a:t>
            </a:r>
            <a:r>
              <a:rPr lang="en-US" dirty="0"/>
              <a:t>methods that are not part of the </a:t>
            </a:r>
            <a:r>
              <a:rPr lang="en-US" dirty="0" smtClean="0"/>
              <a:t>cow.  </a:t>
            </a:r>
            <a:r>
              <a:rPr lang="en-US" dirty="0"/>
              <a:t>But, in the world </a:t>
            </a:r>
            <a:r>
              <a:rPr lang="en-US" dirty="0" err="1"/>
              <a:t>incrementHits</a:t>
            </a:r>
            <a:r>
              <a:rPr lang="en-US" dirty="0"/>
              <a:t> method we can call the </a:t>
            </a:r>
            <a:r>
              <a:rPr lang="en-US" dirty="0" smtClean="0"/>
              <a:t>cow </a:t>
            </a:r>
            <a:r>
              <a:rPr lang="en-US" dirty="0"/>
              <a:t>increment hits method.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Chapter 1 - </a:t>
            </a:r>
            <a:fld id="{501528E9-5FFF-4C52-A24D-522042782C49}" type="slidenum">
              <a:rPr lang="en-US"/>
              <a:pPr/>
              <a:t>43</a:t>
            </a:fld>
            <a:endParaRPr lang="en-US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 Making with Alice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 Making with Alice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C12-D3DA-4CBC-B242-863626789D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 Making with Alice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 Making with Alice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C12-D3DA-4CBC-B242-863626789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 Making with Alice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 Making with Alice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C12-D3DA-4CBC-B242-863626789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SimpleGameInAlice</a:t>
            </a:r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9CBB1A1-06BF-4D11-90AB-3F7FFA75BA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 Making with Alice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 Making with Alice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C12-D3DA-4CBC-B242-863626789D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 Making with Alice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Game Making with Alice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C12-D3DA-4CBC-B242-863626789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 Making with Alice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 Making with Alice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C12-D3DA-4CBC-B242-863626789D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 Making with Alice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 Making with Alice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C12-D3DA-4CBC-B242-863626789D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 Making with Alice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 Making with Alice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C12-D3DA-4CBC-B242-863626789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 Making with Alice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 Making with Alice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C12-D3DA-4CBC-B242-863626789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 Making with Alice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 Making with Alice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C12-D3DA-4CBC-B242-863626789D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 Making with Alice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Game Making with Alice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C12-D3DA-4CBC-B242-863626789D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Game Making with Alice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Game Making with Alice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C12-D3DA-4CBC-B242-863626789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Mike Scott</a:t>
            </a:r>
          </a:p>
          <a:p>
            <a:r>
              <a:rPr lang="en-US" dirty="0" smtClean="0"/>
              <a:t>University of Texas at Austin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 Making with Alice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C12-D3DA-4CBC-B242-863626789DA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Game Making with Alice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581400"/>
            <a:ext cx="1752600" cy="230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267200"/>
            <a:ext cx="2590800" cy="227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Alice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 Making with Alice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C12-D3DA-4CBC-B242-863626789DA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Double click on the Alice icon to start Alice</a:t>
            </a:r>
          </a:p>
          <a:p>
            <a:pPr lvl="1"/>
            <a:r>
              <a:rPr lang="en-US" dirty="0" smtClean="0"/>
              <a:t>It may take a minute to start up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Cancel the opening</a:t>
            </a:r>
            <a:br>
              <a:rPr lang="en-US" dirty="0" smtClean="0"/>
            </a:br>
            <a:r>
              <a:rPr lang="en-US" dirty="0" smtClean="0"/>
              <a:t>dialog screen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371600"/>
            <a:ext cx="110418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438400"/>
            <a:ext cx="419025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7924800" y="5562600"/>
            <a:ext cx="914400" cy="457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the Scene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 Making with Alice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C12-D3DA-4CBC-B242-863626789DA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886200" cy="4572000"/>
          </a:xfrm>
        </p:spPr>
        <p:txBody>
          <a:bodyPr/>
          <a:lstStyle/>
          <a:p>
            <a:r>
              <a:rPr lang="en-US" dirty="0" smtClean="0"/>
              <a:t>Click on the add objects button at the bottom right of the scene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Scroll to the Farm category and clock on Farm</a:t>
            </a:r>
          </a:p>
          <a:p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609600"/>
            <a:ext cx="3438525" cy="313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7391400" y="2819400"/>
            <a:ext cx="1219200" cy="10668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114800"/>
            <a:ext cx="32480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>
            <a:off x="3657600" y="4343400"/>
            <a:ext cx="38100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Objects to Scene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 Making with Alice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C12-D3DA-4CBC-B242-863626789DA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962400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Click and Drag some objects</a:t>
            </a:r>
            <a:br>
              <a:rPr lang="en-US" dirty="0" smtClean="0"/>
            </a:br>
            <a:r>
              <a:rPr lang="en-US" dirty="0" smtClean="0"/>
              <a:t> into the scene</a:t>
            </a:r>
          </a:p>
          <a:p>
            <a:r>
              <a:rPr lang="en-US" dirty="0" smtClean="0"/>
              <a:t>Once in the scene objects can be positioned with the mouse</a:t>
            </a:r>
          </a:p>
          <a:p>
            <a:r>
              <a:rPr lang="en-US" dirty="0" smtClean="0"/>
              <a:t>Object can be rotated by selecting the proper option from the menu in the upper right</a:t>
            </a:r>
          </a:p>
          <a:p>
            <a:r>
              <a:rPr lang="en-US" dirty="0" smtClean="0"/>
              <a:t>If you want to get rid of an object right click it and select delete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371600"/>
            <a:ext cx="40100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657599"/>
            <a:ext cx="3067050" cy="298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>
            <a:off x="4419600" y="3733800"/>
            <a:ext cx="2438400" cy="167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Farm Background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 Making with Alice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C12-D3DA-4CBC-B242-863626789DA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Yours can be different.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526260"/>
            <a:ext cx="5105400" cy="388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The Cow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 Making with Alice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C12-D3DA-4CBC-B242-863626789DA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Click on the Local Gallery to get back to the list of categories</a:t>
            </a:r>
          </a:p>
          <a:p>
            <a:r>
              <a:rPr lang="en-US" dirty="0" smtClean="0"/>
              <a:t>Open the Animals Category</a:t>
            </a:r>
          </a:p>
          <a:p>
            <a:r>
              <a:rPr lang="en-US" dirty="0" smtClean="0"/>
              <a:t>Scroll over to the Cow and add </a:t>
            </a:r>
            <a:r>
              <a:rPr lang="en-US" dirty="0" smtClean="0"/>
              <a:t>one to </a:t>
            </a:r>
            <a:r>
              <a:rPr lang="en-US" dirty="0" smtClean="0"/>
              <a:t>the world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429000"/>
            <a:ext cx="3429000" cy="276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rot="5400000">
            <a:off x="2666206" y="3352800"/>
            <a:ext cx="1296194" cy="22939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276600"/>
            <a:ext cx="42862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Programming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 Making with Alice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C12-D3DA-4CBC-B242-863626789DA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800600" cy="4572000"/>
          </a:xfrm>
        </p:spPr>
        <p:txBody>
          <a:bodyPr/>
          <a:lstStyle/>
          <a:p>
            <a:r>
              <a:rPr lang="en-US" dirty="0" smtClean="0"/>
              <a:t>Exit the scene editor by clicking the done button 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8036" y="685800"/>
            <a:ext cx="280161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7620000" y="4267200"/>
            <a:ext cx="1219200" cy="11430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77394" y="1981200"/>
            <a:ext cx="4342606" cy="2438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200400"/>
            <a:ext cx="4314498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Make a method </a:t>
            </a:r>
            <a:br>
              <a:rPr lang="en-US" dirty="0" smtClean="0"/>
            </a:br>
            <a:r>
              <a:rPr lang="en-US" dirty="0" smtClean="0"/>
              <a:t>to hide the cow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 Making with Alice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C12-D3DA-4CBC-B242-863626789DA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257800" cy="4572000"/>
          </a:xfrm>
        </p:spPr>
        <p:txBody>
          <a:bodyPr/>
          <a:lstStyle/>
          <a:p>
            <a:r>
              <a:rPr lang="en-US" dirty="0" smtClean="0"/>
              <a:t>Click on the cow in the object tree.</a:t>
            </a:r>
          </a:p>
          <a:p>
            <a:r>
              <a:rPr lang="en-US" dirty="0" smtClean="0"/>
              <a:t>Click on the methods in the details window</a:t>
            </a:r>
          </a:p>
          <a:p>
            <a:r>
              <a:rPr lang="en-US" dirty="0" smtClean="0"/>
              <a:t>Click on the create new method button</a:t>
            </a:r>
          </a:p>
          <a:p>
            <a:r>
              <a:rPr lang="en-US" dirty="0" smtClean="0"/>
              <a:t>Name the method hide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28600"/>
            <a:ext cx="23145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4191000"/>
            <a:ext cx="22955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3505200" y="4114800"/>
            <a:ext cx="2362200" cy="533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4267200"/>
            <a:ext cx="2133600" cy="152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rot="5400000">
            <a:off x="2743200" y="3733800"/>
            <a:ext cx="609600" cy="609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commands to the hide method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 Making with Alice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C12-D3DA-4CBC-B242-863626789DA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41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Click on the properties tab in the detail window</a:t>
            </a:r>
          </a:p>
          <a:p>
            <a:r>
              <a:rPr lang="en-US" dirty="0" smtClean="0"/>
              <a:t>Drag the opacity = 1(100%) icon into the window for hide</a:t>
            </a:r>
          </a:p>
          <a:p>
            <a:r>
              <a:rPr lang="en-US" dirty="0" smtClean="0"/>
              <a:t>Change the opacity to 0(0%)</a:t>
            </a:r>
          </a:p>
          <a:p>
            <a:r>
              <a:rPr lang="en-US" dirty="0" smtClean="0"/>
              <a:t>Click on the methods tab in the details window</a:t>
            </a:r>
          </a:p>
          <a:p>
            <a:r>
              <a:rPr lang="en-US" dirty="0" smtClean="0"/>
              <a:t>Drag over the cow move command</a:t>
            </a:r>
          </a:p>
          <a:p>
            <a:r>
              <a:rPr lang="en-US" dirty="0" smtClean="0"/>
              <a:t>Select down for the direction and other for the amount. </a:t>
            </a:r>
          </a:p>
          <a:p>
            <a:pPr lvl="1"/>
            <a:r>
              <a:rPr lang="en-US" dirty="0" smtClean="0"/>
              <a:t>Set to 2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371600"/>
            <a:ext cx="22574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flipV="1">
            <a:off x="5029200" y="1752600"/>
            <a:ext cx="1447800" cy="228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352800"/>
            <a:ext cx="33432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953000"/>
            <a:ext cx="1778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/>
          <p:nvPr/>
        </p:nvCxnSpPr>
        <p:spPr>
          <a:xfrm>
            <a:off x="3810000" y="5029200"/>
            <a:ext cx="1905000" cy="381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completed hide method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 Making with Alice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C12-D3DA-4CBC-B242-863626789DA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76400"/>
            <a:ext cx="759745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Create the pop up method</a:t>
            </a:r>
          </a:p>
        </p:txBody>
      </p:sp>
      <p:sp>
        <p:nvSpPr>
          <p:cNvPr id="73728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 smtClean="0"/>
              <a:t>Click the cow in the object tree</a:t>
            </a:r>
          </a:p>
          <a:p>
            <a:r>
              <a:rPr lang="en-US" sz="2800" dirty="0" smtClean="0"/>
              <a:t>Click </a:t>
            </a:r>
            <a:r>
              <a:rPr lang="en-US" sz="2800" dirty="0"/>
              <a:t>on methods</a:t>
            </a:r>
          </a:p>
          <a:p>
            <a:r>
              <a:rPr lang="en-US" sz="2800" dirty="0"/>
              <a:t>Click the create new method button</a:t>
            </a:r>
          </a:p>
          <a:p>
            <a:r>
              <a:rPr lang="en-US" sz="2800" dirty="0"/>
              <a:t>name the method </a:t>
            </a:r>
            <a:r>
              <a:rPr lang="en-US" sz="2800" dirty="0" err="1"/>
              <a:t>popUp</a:t>
            </a:r>
            <a:endParaRPr lang="en-US" sz="2800" dirty="0"/>
          </a:p>
          <a:p>
            <a:pPr>
              <a:buNone/>
            </a:pPr>
            <a:endParaRPr lang="en-US" sz="2800" dirty="0"/>
          </a:p>
          <a:p>
            <a:pPr lvl="1"/>
            <a:endParaRPr lang="en-US" sz="240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SimpleGameInAlice</a:t>
            </a:r>
          </a:p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F007-DB2B-49AB-A24B-1B5BE8F48652}" type="slidenum">
              <a:rPr lang="en-US"/>
              <a:pPr/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219200"/>
            <a:ext cx="3048000" cy="268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343400"/>
            <a:ext cx="2057400" cy="148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Alice?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DF87-6968-44DD-8A65-4427AB5A297D}" type="slidenum">
              <a:rPr lang="en-US"/>
              <a:pPr/>
              <a:t>2</a:t>
            </a:fld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5562600" cy="4572000"/>
          </a:xfrm>
        </p:spPr>
        <p:txBody>
          <a:bodyPr>
            <a:normAutofit/>
          </a:bodyPr>
          <a:lstStyle/>
          <a:p>
            <a:r>
              <a:rPr lang="en-US" sz="3600" dirty="0"/>
              <a:t>Alice is a visual programming language.</a:t>
            </a:r>
          </a:p>
          <a:p>
            <a:r>
              <a:rPr lang="en-US" sz="3600" dirty="0"/>
              <a:t>Alice is designed to teach </a:t>
            </a:r>
            <a:r>
              <a:rPr lang="en-US" sz="3600" dirty="0" smtClean="0"/>
              <a:t>you how </a:t>
            </a:r>
            <a:r>
              <a:rPr lang="en-US" sz="3600" dirty="0"/>
              <a:t>to program</a:t>
            </a:r>
          </a:p>
          <a:p>
            <a:r>
              <a:rPr lang="en-US" sz="3600" dirty="0" smtClean="0"/>
              <a:t>The </a:t>
            </a:r>
            <a:r>
              <a:rPr lang="en-US" sz="3600" dirty="0"/>
              <a:t>output of Alice programs are movies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The movies can be interactive</a:t>
            </a:r>
            <a:endParaRPr lang="en-U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600200"/>
            <a:ext cx="2514600" cy="330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the </a:t>
            </a:r>
            <a:r>
              <a:rPr lang="en-US" dirty="0" smtClean="0"/>
              <a:t>cow </a:t>
            </a:r>
            <a:r>
              <a:rPr lang="en-US" dirty="0"/>
              <a:t>randomly </a:t>
            </a:r>
          </a:p>
        </p:txBody>
      </p:sp>
      <p:sp>
        <p:nvSpPr>
          <p:cNvPr id="73933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/>
              <a:t>Start by dragging out </a:t>
            </a:r>
            <a:r>
              <a:rPr lang="en-US" sz="2400" dirty="0" smtClean="0"/>
              <a:t>cow </a:t>
            </a:r>
            <a:r>
              <a:rPr lang="en-US" sz="2400" dirty="0"/>
              <a:t>move tiles</a:t>
            </a:r>
          </a:p>
          <a:p>
            <a:pPr lvl="1"/>
            <a:r>
              <a:rPr lang="en-US" sz="2000" dirty="0"/>
              <a:t>one for each of left, right, forward, and backward</a:t>
            </a:r>
          </a:p>
          <a:p>
            <a:r>
              <a:rPr lang="en-US" sz="2400" dirty="0"/>
              <a:t>Click on world in the object tree to select it</a:t>
            </a:r>
          </a:p>
          <a:p>
            <a:r>
              <a:rPr lang="en-US" sz="2400" dirty="0"/>
              <a:t>Click on functions in the details window</a:t>
            </a:r>
          </a:p>
          <a:p>
            <a:r>
              <a:rPr lang="en-US" sz="2400" dirty="0"/>
              <a:t>Drag out random number and drop it on the 1 meter</a:t>
            </a:r>
          </a:p>
          <a:p>
            <a:pPr lvl="1"/>
            <a:r>
              <a:rPr lang="en-US" sz="2000" dirty="0"/>
              <a:t>select </a:t>
            </a:r>
            <a:r>
              <a:rPr lang="en-US" sz="2000" dirty="0" smtClean="0"/>
              <a:t>more and change max to 2</a:t>
            </a:r>
            <a:endParaRPr lang="en-US" sz="2000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SimpleGameInAlice</a:t>
            </a:r>
          </a:p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9843-06D1-4392-8186-EB13CAC04ABC}" type="slidenum">
              <a:rPr lang="en-US"/>
              <a:pPr/>
              <a:t>20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990600"/>
            <a:ext cx="32575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276600"/>
            <a:ext cx="37623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flipV="1">
            <a:off x="3810000" y="3733800"/>
            <a:ext cx="2286000" cy="152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5029200"/>
            <a:ext cx="358815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5715000"/>
            <a:ext cx="39433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>
          <a:xfrm>
            <a:off x="4191000" y="4572000"/>
            <a:ext cx="2362200" cy="685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 a comment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SimpleGameInAlice</a:t>
            </a:r>
          </a:p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B116-679E-4D70-BEAB-48AB8EFBB6F4}" type="slidenum">
              <a:rPr lang="en-US"/>
              <a:pPr/>
              <a:t>21</a:t>
            </a:fld>
            <a:endParaRPr lang="en-US"/>
          </a:p>
        </p:txBody>
      </p:sp>
      <p:sp>
        <p:nvSpPr>
          <p:cNvPr id="7424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You can add a comment to explain what you are doing in English</a:t>
            </a:r>
          </a:p>
          <a:p>
            <a:r>
              <a:rPr lang="en-US" dirty="0"/>
              <a:t>Drag a // tile from the bottom of the method editing window to where you wish to place the comment</a:t>
            </a:r>
          </a:p>
          <a:p>
            <a:pPr lvl="1"/>
            <a:r>
              <a:rPr lang="en-US" dirty="0"/>
              <a:t>Click on the down arrow</a:t>
            </a:r>
          </a:p>
          <a:p>
            <a:pPr lvl="1"/>
            <a:r>
              <a:rPr lang="en-US" dirty="0"/>
              <a:t>Select </a:t>
            </a:r>
            <a:r>
              <a:rPr lang="en-US" dirty="0" smtClean="0"/>
              <a:t>other</a:t>
            </a:r>
          </a:p>
          <a:p>
            <a:pPr lvl="1">
              <a:buNone/>
            </a:pPr>
            <a:endParaRPr lang="en-US" dirty="0"/>
          </a:p>
          <a:p>
            <a:pPr lvl="1"/>
            <a:r>
              <a:rPr lang="en-US" dirty="0"/>
              <a:t>Type in the comment</a:t>
            </a:r>
          </a:p>
        </p:txBody>
      </p:sp>
      <p:pic>
        <p:nvPicPr>
          <p:cNvPr id="7424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038600"/>
            <a:ext cx="29663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240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799" y="4876800"/>
            <a:ext cx="203253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3200400"/>
            <a:ext cx="22288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>
            <a:off x="3124200" y="3733800"/>
            <a:ext cx="2667000" cy="2362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4800600"/>
            <a:ext cx="3752850" cy="186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Showing the </a:t>
            </a:r>
            <a:r>
              <a:rPr lang="en-US" dirty="0" smtClean="0"/>
              <a:t>cow</a:t>
            </a:r>
            <a:endParaRPr lang="en-US" dirty="0"/>
          </a:p>
        </p:txBody>
      </p:sp>
      <p:sp>
        <p:nvSpPr>
          <p:cNvPr id="74342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Click on </a:t>
            </a:r>
            <a:r>
              <a:rPr lang="en-US" sz="2800" dirty="0" smtClean="0"/>
              <a:t>cow </a:t>
            </a:r>
            <a:r>
              <a:rPr lang="en-US" sz="2800" dirty="0"/>
              <a:t>in the object tree to select it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Click on methods in the details window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Drag out a </a:t>
            </a:r>
            <a:r>
              <a:rPr lang="en-US" sz="2800" dirty="0" smtClean="0"/>
              <a:t>cow </a:t>
            </a:r>
            <a:r>
              <a:rPr lang="en-US" sz="2800" dirty="0"/>
              <a:t>move tile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select up 2 meters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Click on properties in the details window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Drag out opacity = 0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change to 1 (100%)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SimpleGameInAlice</a:t>
            </a:r>
          </a:p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ACF3-C5EB-490B-A623-77556EDE134D}" type="slidenum">
              <a:rPr lang="en-US"/>
              <a:pPr/>
              <a:t>22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28600"/>
            <a:ext cx="21145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505200"/>
            <a:ext cx="21431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>
            <a:off x="3657600" y="4800600"/>
            <a:ext cx="2286000" cy="381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191000" y="3886200"/>
            <a:ext cx="1752600" cy="76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Completed </a:t>
            </a:r>
            <a:r>
              <a:rPr lang="en-US" dirty="0" err="1" smtClean="0"/>
              <a:t>popUp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B1A1-06BF-4D11-90AB-3F7FFA75BA0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0"/>
            <a:ext cx="6477000" cy="450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a property (field)</a:t>
            </a:r>
          </a:p>
        </p:txBody>
      </p:sp>
      <p:sp>
        <p:nvSpPr>
          <p:cNvPr id="74547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We need to store the number of </a:t>
            </a:r>
            <a:r>
              <a:rPr lang="en-US" sz="2800" b="1" dirty="0" smtClean="0"/>
              <a:t>time the cow has been clicked</a:t>
            </a:r>
          </a:p>
          <a:p>
            <a:r>
              <a:rPr lang="en-US" sz="2800" dirty="0" smtClean="0"/>
              <a:t>Click the cow in the object tree</a:t>
            </a:r>
          </a:p>
          <a:p>
            <a:r>
              <a:rPr lang="en-US" sz="2800" dirty="0" smtClean="0"/>
              <a:t>Click </a:t>
            </a:r>
            <a:r>
              <a:rPr lang="en-US" sz="2800" dirty="0"/>
              <a:t>on the properties tab</a:t>
            </a:r>
          </a:p>
          <a:p>
            <a:r>
              <a:rPr lang="en-US" sz="2800" dirty="0"/>
              <a:t>Click the create new variable button</a:t>
            </a:r>
          </a:p>
          <a:p>
            <a:r>
              <a:rPr lang="en-US" sz="2800" dirty="0"/>
              <a:t>name the variable </a:t>
            </a:r>
            <a:r>
              <a:rPr lang="en-US" sz="2800" dirty="0" err="1" smtClean="0"/>
              <a:t>numClicks</a:t>
            </a:r>
            <a:endParaRPr lang="en-US" sz="2800" dirty="0"/>
          </a:p>
          <a:p>
            <a:pPr lvl="1"/>
            <a:r>
              <a:rPr lang="en-US" sz="2400" dirty="0"/>
              <a:t>set the value to 0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SimpleGameInAlice</a:t>
            </a:r>
          </a:p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61C4-3318-41E7-9F0E-F1A73834BC03}" type="slidenum">
              <a:rPr lang="en-US"/>
              <a:pPr/>
              <a:t>24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25" y="1752600"/>
            <a:ext cx="39528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V="1">
            <a:off x="4191000" y="2590800"/>
            <a:ext cx="1066800" cy="762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581400" y="2971800"/>
            <a:ext cx="2133600" cy="1143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038600"/>
            <a:ext cx="27717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Arrow Connector 18"/>
          <p:cNvCxnSpPr/>
          <p:nvPr/>
        </p:nvCxnSpPr>
        <p:spPr>
          <a:xfrm>
            <a:off x="2971800" y="5638800"/>
            <a:ext cx="2057400" cy="228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Increment the number of hits</a:t>
            </a:r>
          </a:p>
        </p:txBody>
      </p:sp>
      <p:sp>
        <p:nvSpPr>
          <p:cNvPr id="7516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077200" cy="4906963"/>
          </a:xfrm>
        </p:spPr>
        <p:txBody>
          <a:bodyPr/>
          <a:lstStyle/>
          <a:p>
            <a:r>
              <a:rPr lang="en-US" sz="2800" dirty="0"/>
              <a:t>If the user clicks on the </a:t>
            </a:r>
            <a:r>
              <a:rPr lang="en-US" sz="2800" dirty="0" smtClean="0"/>
              <a:t>cow </a:t>
            </a:r>
            <a:r>
              <a:rPr lang="en-US" sz="2800" dirty="0"/>
              <a:t>we want to add 1 to the number of </a:t>
            </a:r>
            <a:r>
              <a:rPr lang="en-US" sz="2800" dirty="0" smtClean="0"/>
              <a:t>clicks so </a:t>
            </a:r>
            <a:r>
              <a:rPr lang="en-US" sz="2800" dirty="0"/>
              <a:t>far</a:t>
            </a:r>
          </a:p>
          <a:p>
            <a:r>
              <a:rPr lang="en-US" sz="2800" dirty="0"/>
              <a:t>Create a method that does this</a:t>
            </a:r>
          </a:p>
          <a:p>
            <a:pPr lvl="1"/>
            <a:r>
              <a:rPr lang="en-US" sz="2400" dirty="0"/>
              <a:t>It should be a new </a:t>
            </a:r>
            <a:r>
              <a:rPr lang="en-US" sz="2400" dirty="0" smtClean="0"/>
              <a:t>cow method (cow selected in object tree)</a:t>
            </a:r>
          </a:p>
          <a:p>
            <a:r>
              <a:rPr lang="en-US" sz="2600" dirty="0" smtClean="0"/>
              <a:t>Drag </a:t>
            </a:r>
            <a:r>
              <a:rPr lang="en-US" sz="2600" dirty="0" err="1" smtClean="0"/>
              <a:t>numClicks</a:t>
            </a:r>
            <a:r>
              <a:rPr lang="en-US" sz="2600" dirty="0" smtClean="0"/>
              <a:t> variable into method and select the  increment </a:t>
            </a:r>
            <a:r>
              <a:rPr lang="en-US" sz="2600" dirty="0" err="1" smtClean="0"/>
              <a:t>cow.numClicks</a:t>
            </a:r>
            <a:r>
              <a:rPr lang="en-US" sz="2600" dirty="0" smtClean="0"/>
              <a:t> by 1 option</a:t>
            </a:r>
            <a:endParaRPr lang="en-US" sz="2600" dirty="0"/>
          </a:p>
          <a:p>
            <a:pPr lvl="1"/>
            <a:endParaRPr lang="en-US" sz="240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SimpleGameInAlice</a:t>
            </a:r>
          </a:p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FCCC-75B5-4CFF-8008-D994395C68DC}" type="slidenum">
              <a:rPr lang="en-US"/>
              <a:pPr/>
              <a:t>25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99" y="3962400"/>
            <a:ext cx="71612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 to mouse click on </a:t>
            </a:r>
            <a:r>
              <a:rPr lang="en-US" dirty="0" smtClean="0"/>
              <a:t>cow</a:t>
            </a:r>
            <a:endParaRPr lang="en-US" dirty="0"/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In the events window click the create new event button</a:t>
            </a:r>
          </a:p>
          <a:p>
            <a:pPr lvl="1"/>
            <a:r>
              <a:rPr lang="en-US" sz="2400" dirty="0"/>
              <a:t>select When the mouse is clicked on something</a:t>
            </a:r>
          </a:p>
          <a:p>
            <a:r>
              <a:rPr lang="en-US" sz="2800" dirty="0"/>
              <a:t>Change the anything to the </a:t>
            </a:r>
            <a:r>
              <a:rPr lang="en-US" sz="2800" dirty="0" smtClean="0"/>
              <a:t>cow </a:t>
            </a:r>
            <a:r>
              <a:rPr lang="en-US" sz="2800" dirty="0"/>
              <a:t>(the entire </a:t>
            </a:r>
            <a:r>
              <a:rPr lang="en-US" sz="2800" dirty="0" smtClean="0"/>
              <a:t>cow)</a:t>
            </a:r>
            <a:endParaRPr lang="en-US" sz="2800" dirty="0"/>
          </a:p>
          <a:p>
            <a:r>
              <a:rPr lang="en-US" sz="2800" dirty="0"/>
              <a:t>Change the nothing to </a:t>
            </a:r>
            <a:r>
              <a:rPr lang="en-US" sz="2800" dirty="0" smtClean="0"/>
              <a:t>cow </a:t>
            </a:r>
            <a:r>
              <a:rPr lang="en-US" sz="2800" dirty="0" err="1" smtClean="0"/>
              <a:t>incrementClicks</a:t>
            </a:r>
            <a:endParaRPr lang="en-US" sz="2800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SimpleGameInAlice</a:t>
            </a:r>
          </a:p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E5E5-3023-45F5-92AC-401C7E95B390}" type="slidenum">
              <a:rPr lang="en-US"/>
              <a:pPr/>
              <a:t>26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066800"/>
            <a:ext cx="418855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200400"/>
            <a:ext cx="37623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00600"/>
            <a:ext cx="47720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rot="16200000" flipH="1">
            <a:off x="4038600" y="3581400"/>
            <a:ext cx="3048000" cy="2438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3124200" y="4267200"/>
            <a:ext cx="533400" cy="533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 to run the game</a:t>
            </a:r>
          </a:p>
        </p:txBody>
      </p:sp>
      <p:sp>
        <p:nvSpPr>
          <p:cNvPr id="75571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Click on world in the object tree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Select </a:t>
            </a:r>
            <a:r>
              <a:rPr lang="en-US" sz="2800" dirty="0" smtClean="0"/>
              <a:t>methods and edit the my first method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Pull up a while tile from the bottom of the editor </a:t>
            </a:r>
            <a:r>
              <a:rPr lang="en-US" sz="2800" dirty="0" smtClean="0"/>
              <a:t>window and drop into the my first method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select </a:t>
            </a:r>
            <a:r>
              <a:rPr lang="en-US" sz="2400" dirty="0" smtClean="0"/>
              <a:t>true</a:t>
            </a:r>
            <a:endParaRPr lang="en-US" sz="2400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SimpleGameInAlice</a:t>
            </a:r>
          </a:p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CC26-004F-4C0F-8D05-6092187BB5AD}" type="slidenum">
              <a:rPr lang="en-US"/>
              <a:pPr/>
              <a:t>27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990600"/>
            <a:ext cx="285937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895600"/>
            <a:ext cx="277884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5181600"/>
            <a:ext cx="61436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4419600" y="5105400"/>
            <a:ext cx="1066800" cy="9906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3810000" y="4267200"/>
            <a:ext cx="990600" cy="685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while loop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B1A1-06BF-4D11-90AB-3F7FFA75BA0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Click on functions tab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drag out a &lt; b and drop it on true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select 1 and 1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219200"/>
            <a:ext cx="3248025" cy="170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200400"/>
            <a:ext cx="3429000" cy="2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While number of hits &lt; 5</a:t>
            </a:r>
          </a:p>
        </p:txBody>
      </p:sp>
      <p:sp>
        <p:nvSpPr>
          <p:cNvPr id="7587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3429000" cy="4906963"/>
          </a:xfrm>
        </p:spPr>
        <p:txBody>
          <a:bodyPr/>
          <a:lstStyle/>
          <a:p>
            <a:r>
              <a:rPr lang="en-US" sz="2800" dirty="0"/>
              <a:t>Click on </a:t>
            </a:r>
            <a:r>
              <a:rPr lang="en-US" sz="2800" dirty="0" smtClean="0"/>
              <a:t>cow </a:t>
            </a:r>
            <a:r>
              <a:rPr lang="en-US" sz="2800" dirty="0"/>
              <a:t>in the object tree</a:t>
            </a:r>
          </a:p>
          <a:p>
            <a:r>
              <a:rPr lang="en-US" sz="2800" dirty="0"/>
              <a:t>Click on properties</a:t>
            </a:r>
          </a:p>
          <a:p>
            <a:pPr lvl="1"/>
            <a:r>
              <a:rPr lang="en-US" sz="2400" dirty="0"/>
              <a:t>drag out </a:t>
            </a:r>
            <a:r>
              <a:rPr lang="en-US" sz="2400" dirty="0" err="1" smtClean="0"/>
              <a:t>numClicks</a:t>
            </a:r>
            <a:r>
              <a:rPr lang="en-US" sz="2400" dirty="0" smtClean="0"/>
              <a:t> </a:t>
            </a:r>
            <a:r>
              <a:rPr lang="en-US" sz="2400" dirty="0"/>
              <a:t>= 0 and drop on the first 1</a:t>
            </a:r>
          </a:p>
          <a:p>
            <a:r>
              <a:rPr lang="en-US" sz="2800" dirty="0"/>
              <a:t>Change the second 1 to 5</a:t>
            </a:r>
          </a:p>
          <a:p>
            <a:pPr lvl="1"/>
            <a:r>
              <a:rPr lang="en-US" sz="2400" dirty="0"/>
              <a:t>click on other and enter 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SimpleGameInAlice</a:t>
            </a:r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AEB-7A42-4AC5-A917-528AE162AF61}" type="slidenum">
              <a:rPr lang="en-US"/>
              <a:pPr/>
              <a:t>29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447800"/>
            <a:ext cx="502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019425"/>
            <a:ext cx="28289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and Visual </a:t>
            </a:r>
            <a:r>
              <a:rPr lang="en-US" dirty="0"/>
              <a:t>Programming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AE36-3993-4093-8462-EC92A3F63546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Programming is done by pointing and clicking, dragging and dropping, selecting from menus, and some </a:t>
            </a:r>
            <a:r>
              <a:rPr lang="en-US" dirty="0" smtClean="0"/>
              <a:t>typing</a:t>
            </a:r>
          </a:p>
          <a:p>
            <a:r>
              <a:rPr lang="en-US" dirty="0" smtClean="0"/>
              <a:t>Download Alice for free:</a:t>
            </a:r>
          </a:p>
          <a:p>
            <a:r>
              <a:rPr lang="en-US" dirty="0" smtClean="0"/>
              <a:t>www.alice.org</a:t>
            </a:r>
            <a:endParaRPr lang="en-US" dirty="0"/>
          </a:p>
          <a:p>
            <a:pPr lvl="1">
              <a:buFontTx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581400"/>
            <a:ext cx="537072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Hide and wait a random amount of time</a:t>
            </a:r>
          </a:p>
        </p:txBody>
      </p:sp>
      <p:sp>
        <p:nvSpPr>
          <p:cNvPr id="76083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Click on </a:t>
            </a:r>
            <a:r>
              <a:rPr lang="en-US" sz="2800" dirty="0" smtClean="0"/>
              <a:t>cow and then the methods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Drag out hide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Drag up a wait tile from the bottom of the editor window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select 1 second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Click on world in the object tree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click on functions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drag out random number and drop on the 1 second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SimpleGameInAlice</a:t>
            </a:r>
          </a:p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399B4-5D5D-4F33-86CA-D98B66D910A0}" type="slidenum">
              <a:rPr lang="en-US"/>
              <a:pPr/>
              <a:t>30</a:t>
            </a:fld>
            <a:endParaRPr lang="en-US"/>
          </a:p>
        </p:txBody>
      </p:sp>
      <p:pic>
        <p:nvPicPr>
          <p:cNvPr id="76083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150737"/>
            <a:ext cx="948260" cy="7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219200"/>
            <a:ext cx="3200400" cy="183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4114800"/>
            <a:ext cx="3733800" cy="258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 up and wait for 1 second</a:t>
            </a:r>
          </a:p>
        </p:txBody>
      </p:sp>
      <p:sp>
        <p:nvSpPr>
          <p:cNvPr id="7628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382000" cy="4906963"/>
          </a:xfrm>
        </p:spPr>
        <p:txBody>
          <a:bodyPr/>
          <a:lstStyle/>
          <a:p>
            <a:r>
              <a:rPr lang="en-US" sz="2800" dirty="0" smtClean="0"/>
              <a:t>Change random number on wait to a min of 0.5 seconds</a:t>
            </a:r>
          </a:p>
          <a:p>
            <a:r>
              <a:rPr lang="en-US" sz="2800" dirty="0" smtClean="0"/>
              <a:t>Drag </a:t>
            </a:r>
            <a:r>
              <a:rPr lang="en-US" sz="2800" dirty="0"/>
              <a:t>out a </a:t>
            </a:r>
            <a:r>
              <a:rPr lang="en-US" sz="2800" dirty="0" smtClean="0"/>
              <a:t>cow </a:t>
            </a:r>
            <a:r>
              <a:rPr lang="en-US" sz="2800" dirty="0" err="1"/>
              <a:t>popUp</a:t>
            </a:r>
            <a:endParaRPr lang="en-US" sz="2800" dirty="0"/>
          </a:p>
          <a:p>
            <a:r>
              <a:rPr lang="en-US" sz="2800" dirty="0" smtClean="0"/>
              <a:t>Try </a:t>
            </a:r>
            <a:r>
              <a:rPr lang="en-US" sz="2800" dirty="0"/>
              <a:t>it out!</a:t>
            </a:r>
          </a:p>
          <a:p>
            <a:pPr lvl="1"/>
            <a:r>
              <a:rPr lang="en-US" sz="2400" dirty="0"/>
              <a:t>What happens after you click on the </a:t>
            </a:r>
            <a:r>
              <a:rPr lang="en-US" sz="2400" dirty="0" smtClean="0"/>
              <a:t>cow </a:t>
            </a:r>
            <a:r>
              <a:rPr lang="en-US" sz="2400" dirty="0"/>
              <a:t>5 times?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SimpleGameInAlice</a:t>
            </a:r>
          </a:p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CC05C-565B-44FD-8E7E-437ACB565737}" type="slidenum">
              <a:rPr lang="en-US"/>
              <a:pPr/>
              <a:t>31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352799"/>
            <a:ext cx="7620000" cy="339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 the </a:t>
            </a:r>
            <a:r>
              <a:rPr lang="en-US" dirty="0" smtClean="0"/>
              <a:t>user they won</a:t>
            </a:r>
            <a:endParaRPr lang="en-US" dirty="0"/>
          </a:p>
        </p:txBody>
      </p:sp>
      <p:sp>
        <p:nvSpPr>
          <p:cNvPr id="76493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Add some 3D text that tells the user she or he won</a:t>
            </a:r>
          </a:p>
          <a:p>
            <a:pPr lvl="1"/>
            <a:r>
              <a:rPr lang="en-US" sz="2000"/>
              <a:t>Click on File and then on Add 3D Text</a:t>
            </a:r>
          </a:p>
          <a:p>
            <a:pPr lvl="1"/>
            <a:r>
              <a:rPr lang="en-US" sz="2000"/>
              <a:t>Type in the text </a:t>
            </a:r>
          </a:p>
          <a:p>
            <a:pPr lvl="2"/>
            <a:r>
              <a:rPr lang="en-US" sz="1800"/>
              <a:t>you can change the font</a:t>
            </a:r>
          </a:p>
          <a:p>
            <a:r>
              <a:rPr lang="en-US" sz="2400"/>
              <a:t>Place it where you want it to appear</a:t>
            </a:r>
          </a:p>
          <a:p>
            <a:pPr lvl="1"/>
            <a:r>
              <a:rPr lang="en-US" sz="2000"/>
              <a:t>Click on add objects to get to the mouse controls</a:t>
            </a:r>
          </a:p>
          <a:p>
            <a:pPr lvl="1"/>
            <a:r>
              <a:rPr lang="en-US" sz="2000"/>
              <a:t>Click on done when done</a:t>
            </a:r>
          </a:p>
          <a:p>
            <a:endParaRPr lang="en-US" sz="240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SimpleGameInAlice</a:t>
            </a:r>
          </a:p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5A99-C2BA-4E25-8548-B550513377D8}" type="slidenum">
              <a:rPr lang="en-US"/>
              <a:pPr/>
              <a:t>32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04800"/>
            <a:ext cx="3295650" cy="358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097543"/>
            <a:ext cx="3114675" cy="276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Make the text invisible to start</a:t>
            </a:r>
          </a:p>
        </p:txBody>
      </p:sp>
      <p:sp>
        <p:nvSpPr>
          <p:cNvPr id="7669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Click on the text in the object tree</a:t>
            </a:r>
          </a:p>
          <a:p>
            <a:r>
              <a:rPr lang="en-US" sz="2800" dirty="0"/>
              <a:t>Click on properties</a:t>
            </a:r>
          </a:p>
          <a:p>
            <a:pPr lvl="1"/>
            <a:r>
              <a:rPr lang="en-US" sz="2400" dirty="0"/>
              <a:t>Modify opacity to </a:t>
            </a:r>
            <a:r>
              <a:rPr lang="en-US" sz="2400" dirty="0" smtClean="0"/>
              <a:t>0 (0%)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SimpleGameInAlice</a:t>
            </a:r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51F3-D2CA-4E5C-BFD1-75E477CEDAC4}" type="slidenum">
              <a:rPr lang="en-US"/>
              <a:pPr/>
              <a:t>33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143000"/>
            <a:ext cx="3143250" cy="263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200400"/>
            <a:ext cx="2819400" cy="353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the user wins show the text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Drag out opacity = 0 to the </a:t>
            </a:r>
            <a:r>
              <a:rPr lang="en-US" sz="2800" dirty="0" smtClean="0"/>
              <a:t>my first method</a:t>
            </a:r>
            <a:endParaRPr lang="en-US" sz="2800" dirty="0"/>
          </a:p>
          <a:p>
            <a:pPr lvl="1"/>
            <a:r>
              <a:rPr lang="en-US" sz="2400" dirty="0"/>
              <a:t>change to 1 (100%) </a:t>
            </a:r>
          </a:p>
          <a:p>
            <a:r>
              <a:rPr lang="en-US" sz="2800" dirty="0"/>
              <a:t>Play the game!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SimpleGameInAlice</a:t>
            </a:r>
          </a:p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975A-5739-42EB-8ACA-858CC8C0597B}" type="slidenum">
              <a:rPr lang="en-US"/>
              <a:pPr/>
              <a:t>34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276600"/>
            <a:ext cx="7239000" cy="35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Speeding things </a:t>
            </a:r>
            <a:r>
              <a:rPr lang="en-US" dirty="0" smtClean="0"/>
              <a:t>up in hide method</a:t>
            </a:r>
            <a:endParaRPr lang="en-US" dirty="0"/>
          </a:p>
        </p:txBody>
      </p:sp>
      <p:sp>
        <p:nvSpPr>
          <p:cNvPr id="7710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382000" cy="4906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All animation </a:t>
            </a:r>
            <a:r>
              <a:rPr lang="en-US" sz="2800" dirty="0" smtClean="0"/>
              <a:t>commands takes </a:t>
            </a:r>
            <a:r>
              <a:rPr lang="en-US" sz="2800" dirty="0"/>
              <a:t>1 second by default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you can change this using the more… 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Drag a Do together block from the bottom and then drag both commands int</a:t>
            </a:r>
            <a:r>
              <a:rPr lang="en-US" dirty="0" smtClean="0"/>
              <a:t>o it</a:t>
            </a:r>
            <a:endParaRPr lang="en-US" sz="2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SimpleGameInAlice</a:t>
            </a:r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897D-4E56-401E-8CF7-2906D1D001D5}" type="slidenum">
              <a:rPr lang="en-US"/>
              <a:pPr/>
              <a:t>35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971800"/>
            <a:ext cx="831499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Speeding things up in </a:t>
            </a:r>
            <a:r>
              <a:rPr lang="en-US" dirty="0" err="1" smtClean="0"/>
              <a:t>popUp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8534400" cy="4906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Remove the random move left and forward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Right click commands and select delete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Change minimum on random move right and back to -2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Set duration on random moves to 0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Put move up and set opacity to 1 commands to a do together block and change duration to 0.5 seconds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B1A1-06BF-4D11-90AB-3F7FFA75BA0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Finished </a:t>
            </a:r>
            <a:r>
              <a:rPr lang="en-US" dirty="0" err="1" smtClean="0"/>
              <a:t>popUp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B1A1-06BF-4D11-90AB-3F7FFA75BA0E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880142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 instructions</a:t>
            </a:r>
          </a:p>
        </p:txBody>
      </p:sp>
      <p:sp>
        <p:nvSpPr>
          <p:cNvPr id="77414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Create 3D text that tells the user what to do in the game</a:t>
            </a:r>
          </a:p>
          <a:p>
            <a:r>
              <a:rPr lang="en-US" sz="2800" dirty="0"/>
              <a:t>When the game starts wait for 1 second</a:t>
            </a:r>
          </a:p>
          <a:p>
            <a:pPr lvl="1"/>
            <a:r>
              <a:rPr lang="en-US" sz="2400" dirty="0"/>
              <a:t>then make the text invisible</a:t>
            </a:r>
          </a:p>
          <a:p>
            <a:pPr lvl="2"/>
            <a:r>
              <a:rPr lang="en-US" sz="2000" dirty="0"/>
              <a:t>can set </a:t>
            </a:r>
            <a:r>
              <a:rPr lang="en-US" dirty="0" smtClean="0"/>
              <a:t>opacity to 0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SimpleGameInAlice</a:t>
            </a:r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CD8C-6ED0-4AF6-9A5E-4BFEAC025DC0}" type="slidenum">
              <a:rPr lang="en-US"/>
              <a:pPr/>
              <a:t>38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1206" y="381000"/>
            <a:ext cx="369512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838575"/>
            <a:ext cx="47053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the number of hits</a:t>
            </a:r>
          </a:p>
        </p:txBody>
      </p:sp>
      <p:sp>
        <p:nvSpPr>
          <p:cNvPr id="7761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458200" cy="4906963"/>
          </a:xfrm>
        </p:spPr>
        <p:txBody>
          <a:bodyPr/>
          <a:lstStyle/>
          <a:p>
            <a:r>
              <a:rPr lang="en-US" sz="2400" dirty="0"/>
              <a:t>Create 3D text that says Hits and one that says </a:t>
            </a:r>
            <a:r>
              <a:rPr lang="en-US" sz="2400" dirty="0" smtClean="0"/>
              <a:t>0</a:t>
            </a:r>
          </a:p>
          <a:p>
            <a:r>
              <a:rPr lang="en-US" sz="2400" dirty="0" smtClean="0"/>
              <a:t>Use </a:t>
            </a:r>
            <a:r>
              <a:rPr lang="en-US" sz="2400" dirty="0"/>
              <a:t>the mouse controls to position the text</a:t>
            </a:r>
          </a:p>
          <a:p>
            <a:pPr lvl="1"/>
            <a:r>
              <a:rPr lang="en-US" sz="2000" dirty="0"/>
              <a:t>Click on Add Objects to see the mouse controls</a:t>
            </a:r>
          </a:p>
          <a:p>
            <a:pPr lvl="2"/>
            <a:r>
              <a:rPr lang="en-US" sz="1800" dirty="0"/>
              <a:t>when done click on done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SimpleGameInAlice</a:t>
            </a:r>
          </a:p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7924-A21F-48D1-BCA9-EDE353D1D838}" type="slidenum">
              <a:rPr lang="en-US"/>
              <a:pPr/>
              <a:t>39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126658"/>
            <a:ext cx="5029200" cy="373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FCDF7-233F-4171-99AB-9E8BDBBCC9B1}" type="slidenum">
              <a:rPr lang="en-US"/>
              <a:pPr/>
              <a:t>4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19200"/>
            <a:ext cx="678180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822325" y="350838"/>
            <a:ext cx="203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Comic Sans MS" pitchFamily="-96" charset="0"/>
              </a:rPr>
              <a:t>Object Tree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429000" y="304800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Comic Sans MS" pitchFamily="-96" charset="0"/>
              </a:rPr>
              <a:t>World View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943600" y="381000"/>
            <a:ext cx="20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Comic Sans MS" pitchFamily="-96" charset="0"/>
              </a:rPr>
              <a:t>Event Editor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04800" y="5791200"/>
            <a:ext cx="208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Comic Sans MS" pitchFamily="-96" charset="0"/>
              </a:rPr>
              <a:t>Details Panel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124200" y="6019800"/>
            <a:ext cx="1919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Comic Sans MS" pitchFamily="-96" charset="0"/>
              </a:rPr>
              <a:t>Code Editor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949950" y="5883275"/>
            <a:ext cx="1593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Comic Sans MS" pitchFamily="-96" charset="0"/>
              </a:rPr>
              <a:t>Control </a:t>
            </a:r>
            <a:br>
              <a:rPr lang="en-US" b="1">
                <a:solidFill>
                  <a:srgbClr val="CC0000"/>
                </a:solidFill>
                <a:latin typeface="Comic Sans MS" pitchFamily="-96" charset="0"/>
              </a:rPr>
            </a:br>
            <a:r>
              <a:rPr lang="en-US" b="1">
                <a:solidFill>
                  <a:srgbClr val="CC0000"/>
                </a:solidFill>
                <a:latin typeface="Comic Sans MS" pitchFamily="-96" charset="0"/>
              </a:rPr>
              <a:t>Primitives</a:t>
            </a: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1828800" y="685800"/>
            <a:ext cx="228600" cy="1219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3733800" y="762000"/>
            <a:ext cx="304800" cy="12954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6781800" y="838200"/>
            <a:ext cx="0" cy="11430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V="1">
            <a:off x="1219200" y="5029200"/>
            <a:ext cx="381000" cy="7620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V="1">
            <a:off x="4191000" y="5105400"/>
            <a:ext cx="76200" cy="990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 flipV="1">
            <a:off x="5029200" y="5486400"/>
            <a:ext cx="990600" cy="6858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World </a:t>
            </a:r>
            <a:r>
              <a:rPr lang="en-US" dirty="0" err="1" smtClean="0"/>
              <a:t>incrementClicks</a:t>
            </a:r>
            <a:r>
              <a:rPr lang="en-US" dirty="0" smtClean="0"/>
              <a:t> </a:t>
            </a:r>
            <a:r>
              <a:rPr lang="en-US" dirty="0"/>
              <a:t>method</a:t>
            </a:r>
          </a:p>
        </p:txBody>
      </p:sp>
      <p:sp>
        <p:nvSpPr>
          <p:cNvPr id="77926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/>
              <a:t>Add an </a:t>
            </a:r>
            <a:r>
              <a:rPr lang="en-US" sz="2400" dirty="0" err="1" smtClean="0"/>
              <a:t>incrementClicks</a:t>
            </a:r>
            <a:r>
              <a:rPr lang="en-US" sz="2400" dirty="0" smtClean="0"/>
              <a:t> </a:t>
            </a:r>
            <a:r>
              <a:rPr lang="en-US" sz="2400" dirty="0"/>
              <a:t>method to the world</a:t>
            </a:r>
          </a:p>
          <a:p>
            <a:pPr lvl="1"/>
            <a:r>
              <a:rPr lang="en-US" sz="2000" dirty="0"/>
              <a:t>call the </a:t>
            </a:r>
            <a:r>
              <a:rPr lang="en-US" sz="2000" dirty="0" smtClean="0"/>
              <a:t>cow </a:t>
            </a:r>
            <a:r>
              <a:rPr lang="en-US" sz="2000" dirty="0" err="1" smtClean="0"/>
              <a:t>incrementClicks</a:t>
            </a:r>
            <a:r>
              <a:rPr lang="en-US" sz="2000" dirty="0" smtClean="0"/>
              <a:t> </a:t>
            </a:r>
            <a:r>
              <a:rPr lang="en-US" sz="2000" dirty="0"/>
              <a:t>method</a:t>
            </a:r>
          </a:p>
          <a:p>
            <a:pPr lvl="1"/>
            <a:r>
              <a:rPr lang="en-US" sz="2000" dirty="0"/>
              <a:t>click on </a:t>
            </a:r>
            <a:r>
              <a:rPr lang="en-US" sz="2000" dirty="0" smtClean="0"/>
              <a:t>the 0 3dText object then </a:t>
            </a:r>
            <a:r>
              <a:rPr lang="en-US" sz="2000" dirty="0"/>
              <a:t>properties</a:t>
            </a:r>
          </a:p>
          <a:p>
            <a:pPr lvl="2"/>
            <a:r>
              <a:rPr lang="en-US" sz="1800" dirty="0"/>
              <a:t>drag out text = 0</a:t>
            </a:r>
          </a:p>
          <a:p>
            <a:pPr lvl="3"/>
            <a:r>
              <a:rPr lang="en-US" sz="1600" dirty="0"/>
              <a:t>select default string</a:t>
            </a:r>
          </a:p>
          <a:p>
            <a:pPr lvl="2"/>
            <a:r>
              <a:rPr lang="en-US" sz="1800" dirty="0"/>
              <a:t>replace the default string with the what as string function in the world to convert the number to a string</a:t>
            </a:r>
          </a:p>
          <a:p>
            <a:pPr lvl="2"/>
            <a:r>
              <a:rPr lang="en-US" sz="1800" dirty="0"/>
              <a:t>choose expressions and pick </a:t>
            </a:r>
            <a:r>
              <a:rPr lang="en-US" sz="1800" dirty="0" smtClean="0"/>
              <a:t>cow </a:t>
            </a:r>
            <a:r>
              <a:rPr lang="en-US" sz="1800" dirty="0" err="1" smtClean="0"/>
              <a:t>numClicks</a:t>
            </a:r>
            <a:r>
              <a:rPr lang="en-US" sz="1800" dirty="0" smtClean="0"/>
              <a:t> </a:t>
            </a:r>
            <a:r>
              <a:rPr lang="en-US" sz="1800" dirty="0"/>
              <a:t>as what to convert</a:t>
            </a:r>
          </a:p>
          <a:p>
            <a:endParaRPr lang="en-US" sz="2400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SimpleGameInAlice</a:t>
            </a:r>
          </a:p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B97E-10C5-42E6-9BA3-C99BB7B82F1C}" type="slidenum">
              <a:rPr lang="en-US"/>
              <a:pPr/>
              <a:t>40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371600"/>
            <a:ext cx="306125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>
            <a:off x="2895600" y="3429000"/>
            <a:ext cx="2667000" cy="76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495799"/>
            <a:ext cx="2781300" cy="216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5410200"/>
            <a:ext cx="438049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>
            <a:off x="4267200" y="4724400"/>
            <a:ext cx="1752600" cy="1219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when mouse clicked</a:t>
            </a:r>
          </a:p>
        </p:txBody>
      </p:sp>
      <p:sp>
        <p:nvSpPr>
          <p:cNvPr id="782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153400" cy="4906963"/>
          </a:xfrm>
        </p:spPr>
        <p:txBody>
          <a:bodyPr/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Modify </a:t>
            </a:r>
            <a:r>
              <a:rPr lang="en-US" sz="2800" dirty="0"/>
              <a:t>then when mouse is clicked on the </a:t>
            </a:r>
            <a:r>
              <a:rPr lang="en-US" sz="2800" dirty="0" smtClean="0"/>
              <a:t>cow </a:t>
            </a:r>
            <a:r>
              <a:rPr lang="en-US" sz="2800" dirty="0"/>
              <a:t>to call the world's </a:t>
            </a:r>
            <a:r>
              <a:rPr lang="en-US" sz="2800" dirty="0" err="1" smtClean="0"/>
              <a:t>incrementClicks</a:t>
            </a:r>
            <a:r>
              <a:rPr lang="en-US" sz="2800" dirty="0" smtClean="0"/>
              <a:t> </a:t>
            </a:r>
            <a:r>
              <a:rPr lang="en-US" sz="2800" dirty="0"/>
              <a:t>method</a:t>
            </a:r>
          </a:p>
          <a:p>
            <a:r>
              <a:rPr lang="en-US" sz="2800" dirty="0"/>
              <a:t>Try it!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SimpleGameInAlice</a:t>
            </a:r>
          </a:p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058B-7458-4F02-A6A4-070745516BDD}" type="slidenum">
              <a:rPr lang="en-US"/>
              <a:pPr/>
              <a:t>41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00"/>
            <a:ext cx="7391400" cy="226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724400"/>
            <a:ext cx="5029200" cy="204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Ideas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SimpleGameInAlice</a:t>
            </a:r>
          </a:p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B094-80B9-47C5-85B5-1C14F5FCC07C}" type="slidenum">
              <a:rPr lang="en-US"/>
              <a:pPr/>
              <a:t>42</a:t>
            </a:fld>
            <a:endParaRPr lang="en-US"/>
          </a:p>
        </p:txBody>
      </p:sp>
      <p:sp>
        <p:nvSpPr>
          <p:cNvPr id="7843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Have the </a:t>
            </a:r>
            <a:r>
              <a:rPr lang="en-US" sz="2400" dirty="0" smtClean="0"/>
              <a:t>cow </a:t>
            </a:r>
            <a:r>
              <a:rPr lang="en-US" sz="2400" dirty="0"/>
              <a:t>play a sound when hit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modify </a:t>
            </a:r>
            <a:r>
              <a:rPr lang="en-US" sz="2000" dirty="0" smtClean="0"/>
              <a:t>cow </a:t>
            </a:r>
            <a:r>
              <a:rPr lang="en-US" sz="2000" dirty="0" err="1" smtClean="0"/>
              <a:t>incrementClicks</a:t>
            </a:r>
            <a:r>
              <a:rPr lang="en-US" sz="2000" dirty="0" smtClean="0"/>
              <a:t> </a:t>
            </a:r>
            <a:r>
              <a:rPr lang="en-US" sz="2000" dirty="0"/>
              <a:t>method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use play sound in methods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you can also record your own sounds</a:t>
            </a:r>
          </a:p>
          <a:p>
            <a:pPr lvl="3">
              <a:lnSpc>
                <a:spcPct val="90000"/>
              </a:lnSpc>
            </a:pPr>
            <a:r>
              <a:rPr lang="en-US" sz="1600" dirty="0"/>
              <a:t>click on properties for the </a:t>
            </a:r>
            <a:r>
              <a:rPr lang="en-US" sz="1600" dirty="0" smtClean="0"/>
              <a:t>cow</a:t>
            </a:r>
            <a:endParaRPr lang="en-US" sz="1600" dirty="0"/>
          </a:p>
          <a:p>
            <a:pPr lvl="3">
              <a:lnSpc>
                <a:spcPct val="90000"/>
              </a:lnSpc>
            </a:pPr>
            <a:r>
              <a:rPr lang="en-US" sz="1600" dirty="0"/>
              <a:t>click on the + next to Sounds</a:t>
            </a:r>
          </a:p>
          <a:p>
            <a:pPr lvl="3">
              <a:lnSpc>
                <a:spcPct val="90000"/>
              </a:lnSpc>
            </a:pPr>
            <a:r>
              <a:rPr lang="en-US" sz="1600" dirty="0"/>
              <a:t>and record a sound and name it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Count the number of times the </a:t>
            </a:r>
            <a:r>
              <a:rPr lang="en-US" sz="2400" dirty="0" smtClean="0"/>
              <a:t>cow </a:t>
            </a:r>
            <a:r>
              <a:rPr lang="en-US" sz="2400" dirty="0"/>
              <a:t>has appeared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Add a way to lose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maybe it will only run till it appears 10 times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maybe add a timer and a time limit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maybe add other </a:t>
            </a:r>
            <a:r>
              <a:rPr lang="en-US" sz="2000" dirty="0" smtClean="0"/>
              <a:t>cows that </a:t>
            </a:r>
            <a:r>
              <a:rPr lang="en-US" sz="2000" dirty="0"/>
              <a:t>if you click on these you </a:t>
            </a:r>
            <a:r>
              <a:rPr lang="en-US" sz="2000" dirty="0" smtClean="0"/>
              <a:t>lose, change color of target cow to something like orange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Make the amount of time you give the user to click on the </a:t>
            </a:r>
            <a:r>
              <a:rPr lang="en-US" sz="2400" dirty="0" smtClean="0"/>
              <a:t>cow </a:t>
            </a:r>
            <a:r>
              <a:rPr lang="en-US" sz="2400" dirty="0"/>
              <a:t>a random amount from 0.5 to 1 second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SimpleGameInAlice</a:t>
            </a:r>
          </a:p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B39B-A8F1-4C36-8253-F3009D5A61D0}" type="slidenum">
              <a:rPr lang="en-US"/>
              <a:pPr/>
              <a:t>43</a:t>
            </a:fld>
            <a:endParaRPr lang="en-US"/>
          </a:p>
        </p:txBody>
      </p:sp>
      <p:sp>
        <p:nvSpPr>
          <p:cNvPr id="5068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Alice can be used to create simple 3D games</a:t>
            </a:r>
          </a:p>
          <a:p>
            <a:r>
              <a:rPr lang="en-US"/>
              <a:t>Concepts covered</a:t>
            </a:r>
          </a:p>
          <a:p>
            <a:pPr lvl="1"/>
            <a:r>
              <a:rPr lang="en-US"/>
              <a:t>creating methods</a:t>
            </a:r>
          </a:p>
          <a:p>
            <a:pPr lvl="1"/>
            <a:r>
              <a:rPr lang="en-US"/>
              <a:t>creating a property (field)</a:t>
            </a:r>
          </a:p>
          <a:p>
            <a:pPr lvl="1"/>
            <a:r>
              <a:rPr lang="en-US"/>
              <a:t>creating a variable</a:t>
            </a:r>
          </a:p>
          <a:p>
            <a:pPr lvl="1"/>
            <a:r>
              <a:rPr lang="en-US"/>
              <a:t>using a while loop</a:t>
            </a:r>
          </a:p>
          <a:p>
            <a:pPr lvl="1"/>
            <a:r>
              <a:rPr lang="en-US"/>
              <a:t>creating a comment</a:t>
            </a:r>
          </a:p>
          <a:p>
            <a:pPr lvl="1"/>
            <a:endParaRPr lang="en-US"/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Alice Models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6B06-7A44-4700-BB0A-DB4D6A46AFE0}" type="slidenum">
              <a:rPr lang="en-US"/>
              <a:pPr/>
              <a:t>5</a:t>
            </a:fld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Main programming data are 3d models</a:t>
            </a:r>
          </a:p>
          <a:p>
            <a:r>
              <a:rPr lang="en-US"/>
              <a:t>Many built in and more on web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19400"/>
            <a:ext cx="586740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800600"/>
            <a:ext cx="58674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4C88-F3AD-4BFC-A7FD-92EC571D50B8}" type="slidenum">
              <a:rPr lang="en-US"/>
              <a:pPr/>
              <a:t>6</a:t>
            </a:fld>
            <a:endParaRPr lang="en-US"/>
          </a:p>
        </p:txBody>
      </p:sp>
      <p:sp>
        <p:nvSpPr>
          <p:cNvPr id="23555" name="AutoShape 3"/>
          <p:cNvSpPr>
            <a:spLocks noGrp="1" noChangeAspect="1" noChangeArrowheads="1"/>
          </p:cNvSpPr>
          <p:nvPr>
            <p:ph sz="quarter" idx="1"/>
          </p:nvPr>
        </p:nvSpPr>
        <p:spPr>
          <a:xfrm>
            <a:off x="914400" y="1447800"/>
            <a:ext cx="4419600" cy="4572000"/>
          </a:xfrm>
        </p:spPr>
        <p:txBody>
          <a:bodyPr/>
          <a:lstStyle/>
          <a:p>
            <a:r>
              <a:rPr lang="en-US" dirty="0"/>
              <a:t>Output are 3d movies</a:t>
            </a:r>
          </a:p>
          <a:p>
            <a:pPr lvl="1"/>
            <a:r>
              <a:rPr lang="en-US" dirty="0"/>
              <a:t>run the program, play a movie</a:t>
            </a:r>
          </a:p>
          <a:p>
            <a:pPr lvl="1"/>
            <a:r>
              <a:rPr lang="en-US" dirty="0"/>
              <a:t>can also add sound to programs</a:t>
            </a:r>
          </a:p>
          <a:p>
            <a:r>
              <a:rPr lang="en-US" dirty="0"/>
              <a:t>A lot easier to recognize logic errors</a:t>
            </a:r>
          </a:p>
          <a:p>
            <a:pPr lvl="1"/>
            <a:r>
              <a:rPr lang="en-US" dirty="0"/>
              <a:t>"Why do my</a:t>
            </a:r>
            <a:br>
              <a:rPr lang="en-US" dirty="0"/>
            </a:br>
            <a:r>
              <a:rPr lang="en-US" dirty="0"/>
              <a:t>ninja's arms</a:t>
            </a:r>
            <a:br>
              <a:rPr lang="en-US" dirty="0"/>
            </a:br>
            <a:r>
              <a:rPr lang="en-US" dirty="0"/>
              <a:t>keep flying</a:t>
            </a:r>
            <a:br>
              <a:rPr lang="en-US" dirty="0"/>
            </a:br>
            <a:r>
              <a:rPr lang="en-US" dirty="0"/>
              <a:t>away?"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676400"/>
            <a:ext cx="3810000" cy="310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3600"/>
              <a:t>Sample Program - Bunny and Broccoli</a:t>
            </a:r>
            <a:br>
              <a:rPr lang="en-US" sz="3600"/>
            </a:br>
            <a:endParaRPr lang="en-US" sz="360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7FAB-D1D9-48C5-ADBA-8D1D4F10D2AB}" type="slidenum">
              <a:rPr lang="en-US"/>
              <a:pPr/>
              <a:t>7</a:t>
            </a:fld>
            <a:endParaRPr lang="en-U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86200"/>
            <a:ext cx="2286000" cy="2409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143000"/>
            <a:ext cx="2286000" cy="2409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447800"/>
            <a:ext cx="3367088" cy="4391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the Cow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 Making with Alice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C12-D3DA-4CBC-B242-863626789DA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76400"/>
            <a:ext cx="5486400" cy="486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 the Hay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 Making with Alice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C12-D3DA-4CBC-B242-863626789DA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0"/>
            <a:ext cx="5562600" cy="472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368</TotalTime>
  <Words>1664</Words>
  <Application>Microsoft Office PowerPoint</Application>
  <PresentationFormat>On-screen Show (4:3)</PresentationFormat>
  <Paragraphs>306</Paragraphs>
  <Slides>43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Equity</vt:lpstr>
      <vt:lpstr>Game Making with Alice</vt:lpstr>
      <vt:lpstr>What is Alice?</vt:lpstr>
      <vt:lpstr>Alice and Visual Programming</vt:lpstr>
      <vt:lpstr>Slide 4</vt:lpstr>
      <vt:lpstr>Alice Models</vt:lpstr>
      <vt:lpstr>Output</vt:lpstr>
      <vt:lpstr>Sample Program - Bunny and Broccoli </vt:lpstr>
      <vt:lpstr>Click the Cow</vt:lpstr>
      <vt:lpstr>Eat the Hay</vt:lpstr>
      <vt:lpstr>Start Alice</vt:lpstr>
      <vt:lpstr>Build the Scene</vt:lpstr>
      <vt:lpstr>Add Objects to Scene</vt:lpstr>
      <vt:lpstr>A Farm Background</vt:lpstr>
      <vt:lpstr>Add The Cow</vt:lpstr>
      <vt:lpstr>Back to Programming</vt:lpstr>
      <vt:lpstr>Make a method  to hide the cow</vt:lpstr>
      <vt:lpstr>Add commands to the hide method</vt:lpstr>
      <vt:lpstr>The completed hide method</vt:lpstr>
      <vt:lpstr>Create the pop up method</vt:lpstr>
      <vt:lpstr>Move the cow randomly </vt:lpstr>
      <vt:lpstr>Add a comment</vt:lpstr>
      <vt:lpstr>Showing the cow</vt:lpstr>
      <vt:lpstr>Completed popUp method</vt:lpstr>
      <vt:lpstr>Adding a property (field)</vt:lpstr>
      <vt:lpstr>Increment the number of hits</vt:lpstr>
      <vt:lpstr>Respond to mouse click on cow</vt:lpstr>
      <vt:lpstr>Method to run the game</vt:lpstr>
      <vt:lpstr>Change while loop</vt:lpstr>
      <vt:lpstr>While number of hits &lt; 5</vt:lpstr>
      <vt:lpstr>Hide and wait a random amount of time</vt:lpstr>
      <vt:lpstr>pop up and wait for 1 second</vt:lpstr>
      <vt:lpstr>Tell the user they won</vt:lpstr>
      <vt:lpstr>Make the text invisible to start</vt:lpstr>
      <vt:lpstr>When the user wins show the text</vt:lpstr>
      <vt:lpstr>Speeding things up in hide method</vt:lpstr>
      <vt:lpstr>Speeding things up in popUp method</vt:lpstr>
      <vt:lpstr>Finished popUp method</vt:lpstr>
      <vt:lpstr>Add instructions</vt:lpstr>
      <vt:lpstr>Show the number of hits</vt:lpstr>
      <vt:lpstr>Create World incrementClicks method</vt:lpstr>
      <vt:lpstr>Change when mouse clicked</vt:lpstr>
      <vt:lpstr>Other Ideas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Making with Alice</dc:title>
  <dc:creator>Michael Scott</dc:creator>
  <cp:lastModifiedBy>Michael Scott</cp:lastModifiedBy>
  <cp:revision>20</cp:revision>
  <dcterms:created xsi:type="dcterms:W3CDTF">2009-08-10T14:48:09Z</dcterms:created>
  <dcterms:modified xsi:type="dcterms:W3CDTF">2009-08-12T19:40:50Z</dcterms:modified>
</cp:coreProperties>
</file>